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40" r:id="rId3"/>
    <p:sldId id="257" r:id="rId4"/>
    <p:sldId id="258" r:id="rId5"/>
    <p:sldId id="259" r:id="rId6"/>
    <p:sldId id="260" r:id="rId7"/>
    <p:sldId id="263" r:id="rId8"/>
    <p:sldId id="265" r:id="rId9"/>
    <p:sldId id="266" r:id="rId10"/>
    <p:sldId id="267" r:id="rId11"/>
    <p:sldId id="268" r:id="rId12"/>
    <p:sldId id="341" r:id="rId13"/>
    <p:sldId id="269" r:id="rId14"/>
    <p:sldId id="273" r:id="rId15"/>
    <p:sldId id="275" r:id="rId16"/>
    <p:sldId id="365" r:id="rId17"/>
    <p:sldId id="366" r:id="rId18"/>
    <p:sldId id="367" r:id="rId19"/>
    <p:sldId id="287" r:id="rId20"/>
    <p:sldId id="285" r:id="rId21"/>
    <p:sldId id="291" r:id="rId22"/>
    <p:sldId id="343" r:id="rId23"/>
    <p:sldId id="342" r:id="rId24"/>
    <p:sldId id="345" r:id="rId25"/>
    <p:sldId id="346" r:id="rId26"/>
    <p:sldId id="347" r:id="rId27"/>
    <p:sldId id="348" r:id="rId28"/>
    <p:sldId id="350" r:id="rId29"/>
    <p:sldId id="354" r:id="rId30"/>
    <p:sldId id="379" r:id="rId31"/>
    <p:sldId id="378" r:id="rId32"/>
    <p:sldId id="359" r:id="rId33"/>
    <p:sldId id="360" r:id="rId34"/>
    <p:sldId id="355" r:id="rId35"/>
    <p:sldId id="356" r:id="rId36"/>
    <p:sldId id="357" r:id="rId37"/>
    <p:sldId id="362" r:id="rId38"/>
    <p:sldId id="361" r:id="rId39"/>
    <p:sldId id="352" r:id="rId40"/>
    <p:sldId id="363" r:id="rId41"/>
    <p:sldId id="296" r:id="rId42"/>
    <p:sldId id="298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64" r:id="rId52"/>
    <p:sldId id="380" r:id="rId53"/>
    <p:sldId id="376" r:id="rId54"/>
    <p:sldId id="305" r:id="rId55"/>
    <p:sldId id="377" r:id="rId56"/>
    <p:sldId id="381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F1C8"/>
    <a:srgbClr val="0000FF"/>
    <a:srgbClr val="FFEFBD"/>
    <a:srgbClr val="FFF8E1"/>
    <a:srgbClr val="FF0000"/>
    <a:srgbClr val="FFDDDD"/>
    <a:srgbClr val="7D7DFF"/>
    <a:srgbClr val="BDBDFF"/>
    <a:srgbClr val="A6A6A6"/>
    <a:srgbClr val="4BA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38732-32D8-4DC6-B2E1-BBE34C51AF75}" v="25" dt="2024-11-12T09:09:42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蕭兆翔" userId="c09afb0b-60c9-45d8-81f2-4d7aa859f4bf" providerId="ADAL" clId="{3E550C28-6B2E-4F29-85D2-5F01E5A35369}"/>
    <pc:docChg chg="addSld modSld">
      <pc:chgData name="蕭兆翔" userId="c09afb0b-60c9-45d8-81f2-4d7aa859f4bf" providerId="ADAL" clId="{3E550C28-6B2E-4F29-85D2-5F01E5A35369}" dt="2024-10-08T14:55:22.605" v="28" actId="1076"/>
      <pc:docMkLst>
        <pc:docMk/>
      </pc:docMkLst>
      <pc:sldChg chg="modSp">
        <pc:chgData name="蕭兆翔" userId="c09afb0b-60c9-45d8-81f2-4d7aa859f4bf" providerId="ADAL" clId="{3E550C28-6B2E-4F29-85D2-5F01E5A35369}" dt="2024-09-29T08:02:50.577" v="20"/>
        <pc:sldMkLst>
          <pc:docMk/>
          <pc:sldMk cId="2276324886" sldId="367"/>
        </pc:sldMkLst>
        <pc:spChg chg="mod">
          <ac:chgData name="蕭兆翔" userId="c09afb0b-60c9-45d8-81f2-4d7aa859f4bf" providerId="ADAL" clId="{3E550C28-6B2E-4F29-85D2-5F01E5A35369}" dt="2024-09-29T08:02:50.577" v="20"/>
          <ac:spMkLst>
            <pc:docMk/>
            <pc:sldMk cId="2276324886" sldId="367"/>
            <ac:spMk id="6" creationId="{1849C0E9-5C96-D367-8F4B-CFFC1B7BD727}"/>
          </ac:spMkLst>
        </pc:spChg>
      </pc:sldChg>
      <pc:sldChg chg="addSp modSp new mod">
        <pc:chgData name="蕭兆翔" userId="c09afb0b-60c9-45d8-81f2-4d7aa859f4bf" providerId="ADAL" clId="{3E550C28-6B2E-4F29-85D2-5F01E5A35369}" dt="2024-10-08T14:55:22.605" v="28" actId="1076"/>
        <pc:sldMkLst>
          <pc:docMk/>
          <pc:sldMk cId="543560831" sldId="380"/>
        </pc:sldMkLst>
        <pc:picChg chg="add mod modCrop">
          <ac:chgData name="蕭兆翔" userId="c09afb0b-60c9-45d8-81f2-4d7aa859f4bf" providerId="ADAL" clId="{3E550C28-6B2E-4F29-85D2-5F01E5A35369}" dt="2024-10-08T14:55:22.605" v="28" actId="1076"/>
          <ac:picMkLst>
            <pc:docMk/>
            <pc:sldMk cId="543560831" sldId="380"/>
            <ac:picMk id="3" creationId="{814D1A01-475E-68FC-6FD9-3F28A6D7A194}"/>
          </ac:picMkLst>
        </pc:picChg>
      </pc:sldChg>
    </pc:docChg>
  </pc:docChgLst>
  <pc:docChgLst>
    <pc:chgData name="蕭兆翔" userId="c09afb0b-60c9-45d8-81f2-4d7aa859f4bf" providerId="ADAL" clId="{28938732-32D8-4DC6-B2E1-BBE34C51AF75}"/>
    <pc:docChg chg="undo custSel addSld modSld">
      <pc:chgData name="蕭兆翔" userId="c09afb0b-60c9-45d8-81f2-4d7aa859f4bf" providerId="ADAL" clId="{28938732-32D8-4DC6-B2E1-BBE34C51AF75}" dt="2024-11-12T09:10:16.420" v="78" actId="14100"/>
      <pc:docMkLst>
        <pc:docMk/>
      </pc:docMkLst>
      <pc:sldChg chg="addSp delSp modSp new mod">
        <pc:chgData name="蕭兆翔" userId="c09afb0b-60c9-45d8-81f2-4d7aa859f4bf" providerId="ADAL" clId="{28938732-32D8-4DC6-B2E1-BBE34C51AF75}" dt="2024-11-12T09:10:16.420" v="78" actId="14100"/>
        <pc:sldMkLst>
          <pc:docMk/>
          <pc:sldMk cId="4188610585" sldId="381"/>
        </pc:sldMkLst>
        <pc:spChg chg="add mod">
          <ac:chgData name="蕭兆翔" userId="c09afb0b-60c9-45d8-81f2-4d7aa859f4bf" providerId="ADAL" clId="{28938732-32D8-4DC6-B2E1-BBE34C51AF75}" dt="2024-11-12T09:07:40.863" v="20" actId="164"/>
          <ac:spMkLst>
            <pc:docMk/>
            <pc:sldMk cId="4188610585" sldId="381"/>
            <ac:spMk id="3" creationId="{F374813B-8772-8763-6A96-5C46E62C75C4}"/>
          </ac:spMkLst>
        </pc:spChg>
        <pc:spChg chg="add mod">
          <ac:chgData name="蕭兆翔" userId="c09afb0b-60c9-45d8-81f2-4d7aa859f4bf" providerId="ADAL" clId="{28938732-32D8-4DC6-B2E1-BBE34C51AF75}" dt="2024-11-12T09:07:40.863" v="20" actId="164"/>
          <ac:spMkLst>
            <pc:docMk/>
            <pc:sldMk cId="4188610585" sldId="381"/>
            <ac:spMk id="4" creationId="{D891B9FA-7162-3A21-C5C9-CCFF878CFE26}"/>
          </ac:spMkLst>
        </pc:spChg>
        <pc:spChg chg="add mod">
          <ac:chgData name="蕭兆翔" userId="c09afb0b-60c9-45d8-81f2-4d7aa859f4bf" providerId="ADAL" clId="{28938732-32D8-4DC6-B2E1-BBE34C51AF75}" dt="2024-11-12T09:07:40.863" v="20" actId="164"/>
          <ac:spMkLst>
            <pc:docMk/>
            <pc:sldMk cId="4188610585" sldId="381"/>
            <ac:spMk id="5" creationId="{BE78BE91-1E86-58A6-379E-64E59EE34882}"/>
          </ac:spMkLst>
        </pc:spChg>
        <pc:spChg chg="add del mod">
          <ac:chgData name="蕭兆翔" userId="c09afb0b-60c9-45d8-81f2-4d7aa859f4bf" providerId="ADAL" clId="{28938732-32D8-4DC6-B2E1-BBE34C51AF75}" dt="2024-11-12T09:08:03.248" v="33" actId="478"/>
          <ac:spMkLst>
            <pc:docMk/>
            <pc:sldMk cId="4188610585" sldId="381"/>
            <ac:spMk id="6" creationId="{0E8434DF-A59E-1B26-4F35-08E75FA975E5}"/>
          </ac:spMkLst>
        </pc:spChg>
        <pc:spChg chg="add mod">
          <ac:chgData name="蕭兆翔" userId="c09afb0b-60c9-45d8-81f2-4d7aa859f4bf" providerId="ADAL" clId="{28938732-32D8-4DC6-B2E1-BBE34C51AF75}" dt="2024-11-12T09:07:36.382" v="19" actId="1076"/>
          <ac:spMkLst>
            <pc:docMk/>
            <pc:sldMk cId="4188610585" sldId="381"/>
            <ac:spMk id="7" creationId="{F7673E93-CA14-CE34-0373-64A8419377A3}"/>
          </ac:spMkLst>
        </pc:spChg>
        <pc:spChg chg="add mod">
          <ac:chgData name="蕭兆翔" userId="c09afb0b-60c9-45d8-81f2-4d7aa859f4bf" providerId="ADAL" clId="{28938732-32D8-4DC6-B2E1-BBE34C51AF75}" dt="2024-11-12T09:07:36.382" v="19" actId="1076"/>
          <ac:spMkLst>
            <pc:docMk/>
            <pc:sldMk cId="4188610585" sldId="381"/>
            <ac:spMk id="8" creationId="{07D8B228-17F8-6F79-6739-D08D3AACAE90}"/>
          </ac:spMkLst>
        </pc:spChg>
        <pc:spChg chg="add mod">
          <ac:chgData name="蕭兆翔" userId="c09afb0b-60c9-45d8-81f2-4d7aa859f4bf" providerId="ADAL" clId="{28938732-32D8-4DC6-B2E1-BBE34C51AF75}" dt="2024-11-12T09:07:36.382" v="19" actId="1076"/>
          <ac:spMkLst>
            <pc:docMk/>
            <pc:sldMk cId="4188610585" sldId="381"/>
            <ac:spMk id="9" creationId="{8EC8E377-5984-7B2A-4C72-EA9BF4172064}"/>
          </ac:spMkLst>
        </pc:spChg>
        <pc:spChg chg="add mod">
          <ac:chgData name="蕭兆翔" userId="c09afb0b-60c9-45d8-81f2-4d7aa859f4bf" providerId="ADAL" clId="{28938732-32D8-4DC6-B2E1-BBE34C51AF75}" dt="2024-11-12T09:07:35.750" v="18" actId="1076"/>
          <ac:spMkLst>
            <pc:docMk/>
            <pc:sldMk cId="4188610585" sldId="381"/>
            <ac:spMk id="10" creationId="{481CDAD9-2208-7A81-BDF2-975AE7802E71}"/>
          </ac:spMkLst>
        </pc:spChg>
        <pc:spChg chg="add mod">
          <ac:chgData name="蕭兆翔" userId="c09afb0b-60c9-45d8-81f2-4d7aa859f4bf" providerId="ADAL" clId="{28938732-32D8-4DC6-B2E1-BBE34C51AF75}" dt="2024-11-12T09:07:35.750" v="18" actId="1076"/>
          <ac:spMkLst>
            <pc:docMk/>
            <pc:sldMk cId="4188610585" sldId="381"/>
            <ac:spMk id="11" creationId="{A7EB4058-8549-6645-4723-D52FA9EF6FEA}"/>
          </ac:spMkLst>
        </pc:spChg>
        <pc:spChg chg="add mod">
          <ac:chgData name="蕭兆翔" userId="c09afb0b-60c9-45d8-81f2-4d7aa859f4bf" providerId="ADAL" clId="{28938732-32D8-4DC6-B2E1-BBE34C51AF75}" dt="2024-11-12T09:07:35.750" v="18" actId="1076"/>
          <ac:spMkLst>
            <pc:docMk/>
            <pc:sldMk cId="4188610585" sldId="381"/>
            <ac:spMk id="12" creationId="{C8809C2A-082B-142D-4542-7E3294C8594C}"/>
          </ac:spMkLst>
        </pc:spChg>
        <pc:spChg chg="mod">
          <ac:chgData name="蕭兆翔" userId="c09afb0b-60c9-45d8-81f2-4d7aa859f4bf" providerId="ADAL" clId="{28938732-32D8-4DC6-B2E1-BBE34C51AF75}" dt="2024-11-12T09:07:41.251" v="21"/>
          <ac:spMkLst>
            <pc:docMk/>
            <pc:sldMk cId="4188610585" sldId="381"/>
            <ac:spMk id="15" creationId="{48D2DA0F-CDD3-93BB-15C7-14591F1BD7B2}"/>
          </ac:spMkLst>
        </pc:spChg>
        <pc:spChg chg="mod">
          <ac:chgData name="蕭兆翔" userId="c09afb0b-60c9-45d8-81f2-4d7aa859f4bf" providerId="ADAL" clId="{28938732-32D8-4DC6-B2E1-BBE34C51AF75}" dt="2024-11-12T09:07:41.251" v="21"/>
          <ac:spMkLst>
            <pc:docMk/>
            <pc:sldMk cId="4188610585" sldId="381"/>
            <ac:spMk id="16" creationId="{BE0AE643-5B6D-9CD9-ABCE-4C3DCC49DC62}"/>
          </ac:spMkLst>
        </pc:spChg>
        <pc:spChg chg="mod">
          <ac:chgData name="蕭兆翔" userId="c09afb0b-60c9-45d8-81f2-4d7aa859f4bf" providerId="ADAL" clId="{28938732-32D8-4DC6-B2E1-BBE34C51AF75}" dt="2024-11-12T09:07:41.251" v="21"/>
          <ac:spMkLst>
            <pc:docMk/>
            <pc:sldMk cId="4188610585" sldId="381"/>
            <ac:spMk id="17" creationId="{244F4F15-EB65-E77A-0CE8-AD71F820275C}"/>
          </ac:spMkLst>
        </pc:spChg>
        <pc:spChg chg="mod">
          <ac:chgData name="蕭兆翔" userId="c09afb0b-60c9-45d8-81f2-4d7aa859f4bf" providerId="ADAL" clId="{28938732-32D8-4DC6-B2E1-BBE34C51AF75}" dt="2024-11-12T09:07:42.409" v="23"/>
          <ac:spMkLst>
            <pc:docMk/>
            <pc:sldMk cId="4188610585" sldId="381"/>
            <ac:spMk id="19" creationId="{D80AB89B-75EE-D4F5-869C-9D435310C924}"/>
          </ac:spMkLst>
        </pc:spChg>
        <pc:spChg chg="mod">
          <ac:chgData name="蕭兆翔" userId="c09afb0b-60c9-45d8-81f2-4d7aa859f4bf" providerId="ADAL" clId="{28938732-32D8-4DC6-B2E1-BBE34C51AF75}" dt="2024-11-12T09:07:42.409" v="23"/>
          <ac:spMkLst>
            <pc:docMk/>
            <pc:sldMk cId="4188610585" sldId="381"/>
            <ac:spMk id="20" creationId="{8D63D0D3-585E-6721-A5D1-D60EF2DC05B6}"/>
          </ac:spMkLst>
        </pc:spChg>
        <pc:spChg chg="mod">
          <ac:chgData name="蕭兆翔" userId="c09afb0b-60c9-45d8-81f2-4d7aa859f4bf" providerId="ADAL" clId="{28938732-32D8-4DC6-B2E1-BBE34C51AF75}" dt="2024-11-12T09:07:42.409" v="23"/>
          <ac:spMkLst>
            <pc:docMk/>
            <pc:sldMk cId="4188610585" sldId="381"/>
            <ac:spMk id="21" creationId="{8318AF1B-E710-0303-C7C7-69FE172C07B1}"/>
          </ac:spMkLst>
        </pc:spChg>
        <pc:spChg chg="mod">
          <ac:chgData name="蕭兆翔" userId="c09afb0b-60c9-45d8-81f2-4d7aa859f4bf" providerId="ADAL" clId="{28938732-32D8-4DC6-B2E1-BBE34C51AF75}" dt="2024-11-12T09:07:49.372" v="25"/>
          <ac:spMkLst>
            <pc:docMk/>
            <pc:sldMk cId="4188610585" sldId="381"/>
            <ac:spMk id="23" creationId="{5936FDC6-CA90-DCD0-B53F-4C0475B32309}"/>
          </ac:spMkLst>
        </pc:spChg>
        <pc:spChg chg="mod">
          <ac:chgData name="蕭兆翔" userId="c09afb0b-60c9-45d8-81f2-4d7aa859f4bf" providerId="ADAL" clId="{28938732-32D8-4DC6-B2E1-BBE34C51AF75}" dt="2024-11-12T09:07:49.372" v="25"/>
          <ac:spMkLst>
            <pc:docMk/>
            <pc:sldMk cId="4188610585" sldId="381"/>
            <ac:spMk id="24" creationId="{9A68C006-96DC-9E8B-44BC-99D6B04180B3}"/>
          </ac:spMkLst>
        </pc:spChg>
        <pc:spChg chg="mod">
          <ac:chgData name="蕭兆翔" userId="c09afb0b-60c9-45d8-81f2-4d7aa859f4bf" providerId="ADAL" clId="{28938732-32D8-4DC6-B2E1-BBE34C51AF75}" dt="2024-11-12T09:07:49.372" v="25"/>
          <ac:spMkLst>
            <pc:docMk/>
            <pc:sldMk cId="4188610585" sldId="381"/>
            <ac:spMk id="25" creationId="{1E2B4606-2750-0576-C789-6A160B5F2095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27" creationId="{AB4A9D77-2F37-F97B-EEA4-DFEFFCE749D5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28" creationId="{0B49506C-93FE-1098-E9CD-7D55BC20D3C4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29" creationId="{F8796081-8317-0EB4-9690-75AACB2F96D5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31" creationId="{A78F7867-390A-581F-6FC3-6099BB674336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32" creationId="{20F24F7C-177D-C82A-331E-62CEDB965C10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33" creationId="{B5FE1586-28BE-63D5-5668-EF21B20B3296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35" creationId="{1A9FA316-E12A-0949-82F7-B87628F5035E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36" creationId="{99D647E4-0359-14E4-844F-D696983400EF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37" creationId="{86E52A5A-0BA3-6B23-476A-94E30E747BFF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3" creationId="{3173F907-7F33-C883-1F9E-BA71FFB7D893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4" creationId="{62F6103C-BFBC-B8A8-557C-0A39C259F5E1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5" creationId="{37DB5B3C-3CDE-6E0F-593D-8FF4145F6D4C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6" creationId="{CA2787E1-AA50-BD03-8D2A-D302A18F3371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7" creationId="{A6DCD8C0-681A-1DE2-22DC-25E483F59A8F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8" creationId="{CBA1E096-BBC8-BD51-CEA8-59EFF49A167B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49" creationId="{EA8F143A-1244-0427-A00B-2E944E911B86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50" creationId="{59CB109D-EC3B-7802-B2E7-A67AF1897B70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51" creationId="{951ECAC7-7CC3-827C-E43A-E8F0B7A3DD55}"/>
          </ac:spMkLst>
        </pc:spChg>
        <pc:spChg chg="mod">
          <ac:chgData name="蕭兆翔" userId="c09afb0b-60c9-45d8-81f2-4d7aa859f4bf" providerId="ADAL" clId="{28938732-32D8-4DC6-B2E1-BBE34C51AF75}" dt="2024-11-12T09:08:26.373" v="41"/>
          <ac:spMkLst>
            <pc:docMk/>
            <pc:sldMk cId="4188610585" sldId="381"/>
            <ac:spMk id="53" creationId="{21CCBF0F-718C-7E48-4715-0C2448ECE1E0}"/>
          </ac:spMkLst>
        </pc:spChg>
        <pc:spChg chg="mod">
          <ac:chgData name="蕭兆翔" userId="c09afb0b-60c9-45d8-81f2-4d7aa859f4bf" providerId="ADAL" clId="{28938732-32D8-4DC6-B2E1-BBE34C51AF75}" dt="2024-11-12T09:08:26.373" v="41"/>
          <ac:spMkLst>
            <pc:docMk/>
            <pc:sldMk cId="4188610585" sldId="381"/>
            <ac:spMk id="54" creationId="{BF933FBE-8D06-B0BB-9527-25BCB472583B}"/>
          </ac:spMkLst>
        </pc:spChg>
        <pc:spChg chg="mod">
          <ac:chgData name="蕭兆翔" userId="c09afb0b-60c9-45d8-81f2-4d7aa859f4bf" providerId="ADAL" clId="{28938732-32D8-4DC6-B2E1-BBE34C51AF75}" dt="2024-11-12T09:08:26.373" v="41"/>
          <ac:spMkLst>
            <pc:docMk/>
            <pc:sldMk cId="4188610585" sldId="381"/>
            <ac:spMk id="55" creationId="{824618F7-6C6D-B065-7087-E76EE76F1E78}"/>
          </ac:spMkLst>
        </pc:spChg>
        <pc:spChg chg="mod">
          <ac:chgData name="蕭兆翔" userId="c09afb0b-60c9-45d8-81f2-4d7aa859f4bf" providerId="ADAL" clId="{28938732-32D8-4DC6-B2E1-BBE34C51AF75}" dt="2024-11-12T09:08:26.373" v="41"/>
          <ac:spMkLst>
            <pc:docMk/>
            <pc:sldMk cId="4188610585" sldId="381"/>
            <ac:spMk id="57" creationId="{FB954E63-8C83-CCE7-11F6-19409051B118}"/>
          </ac:spMkLst>
        </pc:spChg>
        <pc:spChg chg="mod">
          <ac:chgData name="蕭兆翔" userId="c09afb0b-60c9-45d8-81f2-4d7aa859f4bf" providerId="ADAL" clId="{28938732-32D8-4DC6-B2E1-BBE34C51AF75}" dt="2024-11-12T09:08:26.373" v="41"/>
          <ac:spMkLst>
            <pc:docMk/>
            <pc:sldMk cId="4188610585" sldId="381"/>
            <ac:spMk id="58" creationId="{7B69DB42-3FF9-8A15-B54F-EC853472B25D}"/>
          </ac:spMkLst>
        </pc:spChg>
        <pc:spChg chg="mod">
          <ac:chgData name="蕭兆翔" userId="c09afb0b-60c9-45d8-81f2-4d7aa859f4bf" providerId="ADAL" clId="{28938732-32D8-4DC6-B2E1-BBE34C51AF75}" dt="2024-11-12T09:08:26.373" v="41"/>
          <ac:spMkLst>
            <pc:docMk/>
            <pc:sldMk cId="4188610585" sldId="381"/>
            <ac:spMk id="59" creationId="{8968596A-4445-2AA5-61A3-4CC188018627}"/>
          </ac:spMkLst>
        </pc:spChg>
        <pc:spChg chg="mod">
          <ac:chgData name="蕭兆翔" userId="c09afb0b-60c9-45d8-81f2-4d7aa859f4bf" providerId="ADAL" clId="{28938732-32D8-4DC6-B2E1-BBE34C51AF75}" dt="2024-11-12T09:08:58.003" v="49"/>
          <ac:spMkLst>
            <pc:docMk/>
            <pc:sldMk cId="4188610585" sldId="381"/>
            <ac:spMk id="62" creationId="{168D4EF4-BDB2-8B94-0F56-F62BC0F63E46}"/>
          </ac:spMkLst>
        </pc:spChg>
        <pc:spChg chg="mod">
          <ac:chgData name="蕭兆翔" userId="c09afb0b-60c9-45d8-81f2-4d7aa859f4bf" providerId="ADAL" clId="{28938732-32D8-4DC6-B2E1-BBE34C51AF75}" dt="2024-11-12T09:08:58.003" v="49"/>
          <ac:spMkLst>
            <pc:docMk/>
            <pc:sldMk cId="4188610585" sldId="381"/>
            <ac:spMk id="63" creationId="{746821A6-C06C-A2C3-3F7D-1353CCC04CF8}"/>
          </ac:spMkLst>
        </pc:spChg>
        <pc:spChg chg="mod">
          <ac:chgData name="蕭兆翔" userId="c09afb0b-60c9-45d8-81f2-4d7aa859f4bf" providerId="ADAL" clId="{28938732-32D8-4DC6-B2E1-BBE34C51AF75}" dt="2024-11-12T09:08:58.003" v="49"/>
          <ac:spMkLst>
            <pc:docMk/>
            <pc:sldMk cId="4188610585" sldId="381"/>
            <ac:spMk id="64" creationId="{8D15B2D0-44F2-EC4E-2042-2372F3FF3041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66" creationId="{49B52B75-2119-4EF1-C63C-1DB69779B3BA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67" creationId="{53E3457D-8CA6-E109-5D73-20DCF724EB5D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68" creationId="{33F843B4-BC60-6F78-278C-EC6D445D2750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70" creationId="{64FE7CA6-F577-F04E-0205-0EF1F7FF2FF4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71" creationId="{947B83E9-2D82-7E39-0102-6015396DC6D0}"/>
          </ac:spMkLst>
        </pc:spChg>
        <pc:spChg chg="mod">
          <ac:chgData name="蕭兆翔" userId="c09afb0b-60c9-45d8-81f2-4d7aa859f4bf" providerId="ADAL" clId="{28938732-32D8-4DC6-B2E1-BBE34C51AF75}" dt="2024-11-12T09:09:38.338" v="68" actId="207"/>
          <ac:spMkLst>
            <pc:docMk/>
            <pc:sldMk cId="4188610585" sldId="381"/>
            <ac:spMk id="72" creationId="{72F171E1-E04D-680F-3738-EAC8CA2E6A6B}"/>
          </ac:spMkLst>
        </pc:spChg>
        <pc:spChg chg="mod">
          <ac:chgData name="蕭兆翔" userId="c09afb0b-60c9-45d8-81f2-4d7aa859f4bf" providerId="ADAL" clId="{28938732-32D8-4DC6-B2E1-BBE34C51AF75}" dt="2024-11-12T09:09:14.373" v="57"/>
          <ac:spMkLst>
            <pc:docMk/>
            <pc:sldMk cId="4188610585" sldId="381"/>
            <ac:spMk id="74" creationId="{A4987581-4429-EA9A-E792-8BC2D9049AAE}"/>
          </ac:spMkLst>
        </pc:spChg>
        <pc:spChg chg="mod">
          <ac:chgData name="蕭兆翔" userId="c09afb0b-60c9-45d8-81f2-4d7aa859f4bf" providerId="ADAL" clId="{28938732-32D8-4DC6-B2E1-BBE34C51AF75}" dt="2024-11-12T09:09:14.373" v="57"/>
          <ac:spMkLst>
            <pc:docMk/>
            <pc:sldMk cId="4188610585" sldId="381"/>
            <ac:spMk id="75" creationId="{AE735A75-2108-8E67-1FB4-2B81AB1B38FC}"/>
          </ac:spMkLst>
        </pc:spChg>
        <pc:spChg chg="mod">
          <ac:chgData name="蕭兆翔" userId="c09afb0b-60c9-45d8-81f2-4d7aa859f4bf" providerId="ADAL" clId="{28938732-32D8-4DC6-B2E1-BBE34C51AF75}" dt="2024-11-12T09:09:14.373" v="57"/>
          <ac:spMkLst>
            <pc:docMk/>
            <pc:sldMk cId="4188610585" sldId="381"/>
            <ac:spMk id="76" creationId="{C7672EA6-6A3B-0FC4-3269-9AADC80CC37A}"/>
          </ac:spMkLst>
        </pc:spChg>
        <pc:spChg chg="mod">
          <ac:chgData name="蕭兆翔" userId="c09afb0b-60c9-45d8-81f2-4d7aa859f4bf" providerId="ADAL" clId="{28938732-32D8-4DC6-B2E1-BBE34C51AF75}" dt="2024-11-12T09:09:21.664" v="60"/>
          <ac:spMkLst>
            <pc:docMk/>
            <pc:sldMk cId="4188610585" sldId="381"/>
            <ac:spMk id="78" creationId="{70C71EFE-316B-2ABB-0684-F869FA700E07}"/>
          </ac:spMkLst>
        </pc:spChg>
        <pc:spChg chg="mod">
          <ac:chgData name="蕭兆翔" userId="c09afb0b-60c9-45d8-81f2-4d7aa859f4bf" providerId="ADAL" clId="{28938732-32D8-4DC6-B2E1-BBE34C51AF75}" dt="2024-11-12T09:09:21.664" v="60"/>
          <ac:spMkLst>
            <pc:docMk/>
            <pc:sldMk cId="4188610585" sldId="381"/>
            <ac:spMk id="79" creationId="{58C7A7D4-1A2A-94B8-8503-15C124246840}"/>
          </ac:spMkLst>
        </pc:spChg>
        <pc:spChg chg="mod">
          <ac:chgData name="蕭兆翔" userId="c09afb0b-60c9-45d8-81f2-4d7aa859f4bf" providerId="ADAL" clId="{28938732-32D8-4DC6-B2E1-BBE34C51AF75}" dt="2024-11-12T09:09:21.664" v="60"/>
          <ac:spMkLst>
            <pc:docMk/>
            <pc:sldMk cId="4188610585" sldId="381"/>
            <ac:spMk id="80" creationId="{F03BD17D-B8FF-273A-FFF2-025968EF4240}"/>
          </ac:spMkLst>
        </pc:spChg>
        <pc:spChg chg="mod">
          <ac:chgData name="蕭兆翔" userId="c09afb0b-60c9-45d8-81f2-4d7aa859f4bf" providerId="ADAL" clId="{28938732-32D8-4DC6-B2E1-BBE34C51AF75}" dt="2024-11-12T09:09:21.664" v="60"/>
          <ac:spMkLst>
            <pc:docMk/>
            <pc:sldMk cId="4188610585" sldId="381"/>
            <ac:spMk id="82" creationId="{C0D7604A-73DD-8B82-27C1-7D870BE00D16}"/>
          </ac:spMkLst>
        </pc:spChg>
        <pc:spChg chg="mod">
          <ac:chgData name="蕭兆翔" userId="c09afb0b-60c9-45d8-81f2-4d7aa859f4bf" providerId="ADAL" clId="{28938732-32D8-4DC6-B2E1-BBE34C51AF75}" dt="2024-11-12T09:09:21.664" v="60"/>
          <ac:spMkLst>
            <pc:docMk/>
            <pc:sldMk cId="4188610585" sldId="381"/>
            <ac:spMk id="83" creationId="{35F0037A-1AED-CD0D-1C02-25F0CE239654}"/>
          </ac:spMkLst>
        </pc:spChg>
        <pc:spChg chg="mod">
          <ac:chgData name="蕭兆翔" userId="c09afb0b-60c9-45d8-81f2-4d7aa859f4bf" providerId="ADAL" clId="{28938732-32D8-4DC6-B2E1-BBE34C51AF75}" dt="2024-11-12T09:09:21.664" v="60"/>
          <ac:spMkLst>
            <pc:docMk/>
            <pc:sldMk cId="4188610585" sldId="381"/>
            <ac:spMk id="84" creationId="{E001D1CE-0923-47DC-CA95-D09C9F6DCC70}"/>
          </ac:spMkLst>
        </pc:spChg>
        <pc:grpChg chg="add mod">
          <ac:chgData name="蕭兆翔" userId="c09afb0b-60c9-45d8-81f2-4d7aa859f4bf" providerId="ADAL" clId="{28938732-32D8-4DC6-B2E1-BBE34C51AF75}" dt="2024-11-12T09:09:42.467" v="71" actId="164"/>
          <ac:grpSpMkLst>
            <pc:docMk/>
            <pc:sldMk cId="4188610585" sldId="381"/>
            <ac:grpSpMk id="13" creationId="{AC39236D-B801-33C5-C737-D491E780917A}"/>
          </ac:grpSpMkLst>
        </pc:grpChg>
        <pc:grpChg chg="add mod">
          <ac:chgData name="蕭兆翔" userId="c09afb0b-60c9-45d8-81f2-4d7aa859f4bf" providerId="ADAL" clId="{28938732-32D8-4DC6-B2E1-BBE34C51AF75}" dt="2024-11-12T09:09:42.467" v="71" actId="164"/>
          <ac:grpSpMkLst>
            <pc:docMk/>
            <pc:sldMk cId="4188610585" sldId="381"/>
            <ac:grpSpMk id="14" creationId="{26CF9D28-8250-3A9E-75D3-C9C91AEF5CA5}"/>
          </ac:grpSpMkLst>
        </pc:grpChg>
        <pc:grpChg chg="add mod">
          <ac:chgData name="蕭兆翔" userId="c09afb0b-60c9-45d8-81f2-4d7aa859f4bf" providerId="ADAL" clId="{28938732-32D8-4DC6-B2E1-BBE34C51AF75}" dt="2024-11-12T09:09:42.467" v="71" actId="164"/>
          <ac:grpSpMkLst>
            <pc:docMk/>
            <pc:sldMk cId="4188610585" sldId="381"/>
            <ac:grpSpMk id="18" creationId="{5624A174-1F29-B682-6351-6A232D61A3C6}"/>
          </ac:grpSpMkLst>
        </pc:grpChg>
        <pc:grpChg chg="add del mod">
          <ac:chgData name="蕭兆翔" userId="c09afb0b-60c9-45d8-81f2-4d7aa859f4bf" providerId="ADAL" clId="{28938732-32D8-4DC6-B2E1-BBE34C51AF75}" dt="2024-11-12T09:08:02.392" v="32" actId="478"/>
          <ac:grpSpMkLst>
            <pc:docMk/>
            <pc:sldMk cId="4188610585" sldId="381"/>
            <ac:grpSpMk id="22" creationId="{BC39FF64-488E-61E9-4790-0E204CABD531}"/>
          </ac:grpSpMkLst>
        </pc:grpChg>
        <pc:grpChg chg="add mod topLvl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26" creationId="{1582F962-0BB5-4A28-98D2-A5D36A68AE64}"/>
          </ac:grpSpMkLst>
        </pc:grpChg>
        <pc:grpChg chg="add mod topLvl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30" creationId="{2B12DD1B-0ED7-8EF2-5180-E8D05DF37343}"/>
          </ac:grpSpMkLst>
        </pc:grpChg>
        <pc:grpChg chg="add mod topLvl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34" creationId="{847ED45C-B4FA-C6F9-A2DE-F50E39CA7EF9}"/>
          </ac:grpSpMkLst>
        </pc:grpChg>
        <pc:grpChg chg="add del mod topLvl">
          <ac:chgData name="蕭兆翔" userId="c09afb0b-60c9-45d8-81f2-4d7aa859f4bf" providerId="ADAL" clId="{28938732-32D8-4DC6-B2E1-BBE34C51AF75}" dt="2024-11-12T09:08:49.681" v="48" actId="165"/>
          <ac:grpSpMkLst>
            <pc:docMk/>
            <pc:sldMk cId="4188610585" sldId="381"/>
            <ac:grpSpMk id="38" creationId="{E21B6496-4FEB-CB59-B931-DADE94C8D298}"/>
          </ac:grpSpMkLst>
        </pc:grpChg>
        <pc:grpChg chg="add del mod topLvl">
          <ac:chgData name="蕭兆翔" userId="c09afb0b-60c9-45d8-81f2-4d7aa859f4bf" providerId="ADAL" clId="{28938732-32D8-4DC6-B2E1-BBE34C51AF75}" dt="2024-11-12T09:08:49.681" v="48" actId="165"/>
          <ac:grpSpMkLst>
            <pc:docMk/>
            <pc:sldMk cId="4188610585" sldId="381"/>
            <ac:grpSpMk id="39" creationId="{69522FA2-CBC2-331B-0F57-54384E41CC93}"/>
          </ac:grpSpMkLst>
        </pc:grpChg>
        <pc:grpChg chg="mod topLvl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40" creationId="{8153DE3B-75B5-41E4-DA4E-61460DA41674}"/>
          </ac:grpSpMkLst>
        </pc:grpChg>
        <pc:grpChg chg="mod topLvl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41" creationId="{79800154-2C7B-2898-E2DA-0F95C61BE02B}"/>
          </ac:grpSpMkLst>
        </pc:grpChg>
        <pc:grpChg chg="mod topLvl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42" creationId="{B6CEA367-A15F-AF3B-984C-276288CA5BDF}"/>
          </ac:grpSpMkLst>
        </pc:grpChg>
        <pc:grpChg chg="add del mod">
          <ac:chgData name="蕭兆翔" userId="c09afb0b-60c9-45d8-81f2-4d7aa859f4bf" providerId="ADAL" clId="{28938732-32D8-4DC6-B2E1-BBE34C51AF75}" dt="2024-11-12T09:08:36.627" v="45" actId="478"/>
          <ac:grpSpMkLst>
            <pc:docMk/>
            <pc:sldMk cId="4188610585" sldId="381"/>
            <ac:grpSpMk id="52" creationId="{94C12FE7-2435-9D3C-33E6-FCCC89BEEE45}"/>
          </ac:grpSpMkLst>
        </pc:grpChg>
        <pc:grpChg chg="add del mod">
          <ac:chgData name="蕭兆翔" userId="c09afb0b-60c9-45d8-81f2-4d7aa859f4bf" providerId="ADAL" clId="{28938732-32D8-4DC6-B2E1-BBE34C51AF75}" dt="2024-11-12T09:08:36.078" v="44" actId="478"/>
          <ac:grpSpMkLst>
            <pc:docMk/>
            <pc:sldMk cId="4188610585" sldId="381"/>
            <ac:grpSpMk id="56" creationId="{C68F1B6D-8618-DB73-87B1-DB9A6DB5D194}"/>
          </ac:grpSpMkLst>
        </pc:grpChg>
        <pc:grpChg chg="add del mod">
          <ac:chgData name="蕭兆翔" userId="c09afb0b-60c9-45d8-81f2-4d7aa859f4bf" providerId="ADAL" clId="{28938732-32D8-4DC6-B2E1-BBE34C51AF75}" dt="2024-11-12T09:08:47.651" v="47" actId="165"/>
          <ac:grpSpMkLst>
            <pc:docMk/>
            <pc:sldMk cId="4188610585" sldId="381"/>
            <ac:grpSpMk id="60" creationId="{6BA90F7E-E27E-A273-1C77-F39F17373DDF}"/>
          </ac:grpSpMkLst>
        </pc:grpChg>
        <pc:grpChg chg="add del mod">
          <ac:chgData name="蕭兆翔" userId="c09afb0b-60c9-45d8-81f2-4d7aa859f4bf" providerId="ADAL" clId="{28938732-32D8-4DC6-B2E1-BBE34C51AF75}" dt="2024-11-12T09:09:31.724" v="66" actId="478"/>
          <ac:grpSpMkLst>
            <pc:docMk/>
            <pc:sldMk cId="4188610585" sldId="381"/>
            <ac:grpSpMk id="61" creationId="{7469AECF-CEA8-25C5-B91C-B6ADD5520740}"/>
          </ac:grpSpMkLst>
        </pc:grpChg>
        <pc:grpChg chg="add mod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65" creationId="{CD24CDE0-C0F0-D261-C2C3-B8B013D32D6A}"/>
          </ac:grpSpMkLst>
        </pc:grpChg>
        <pc:grpChg chg="add mod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69" creationId="{BE6A5CC5-2474-1CB9-AB29-B68D9014784E}"/>
          </ac:grpSpMkLst>
        </pc:grpChg>
        <pc:grpChg chg="add del mod">
          <ac:chgData name="蕭兆翔" userId="c09afb0b-60c9-45d8-81f2-4d7aa859f4bf" providerId="ADAL" clId="{28938732-32D8-4DC6-B2E1-BBE34C51AF75}" dt="2024-11-12T09:09:19.772" v="59" actId="478"/>
          <ac:grpSpMkLst>
            <pc:docMk/>
            <pc:sldMk cId="4188610585" sldId="381"/>
            <ac:grpSpMk id="73" creationId="{A404EACF-6CD3-BD94-4247-A30CBF28F842}"/>
          </ac:grpSpMkLst>
        </pc:grpChg>
        <pc:grpChg chg="add del mod">
          <ac:chgData name="蕭兆翔" userId="c09afb0b-60c9-45d8-81f2-4d7aa859f4bf" providerId="ADAL" clId="{28938732-32D8-4DC6-B2E1-BBE34C51AF75}" dt="2024-11-12T09:09:29.615" v="64" actId="478"/>
          <ac:grpSpMkLst>
            <pc:docMk/>
            <pc:sldMk cId="4188610585" sldId="381"/>
            <ac:grpSpMk id="77" creationId="{FD212A53-D9F8-1DF6-8590-1704C865EB59}"/>
          </ac:grpSpMkLst>
        </pc:grpChg>
        <pc:grpChg chg="add del mod">
          <ac:chgData name="蕭兆翔" userId="c09afb0b-60c9-45d8-81f2-4d7aa859f4bf" providerId="ADAL" clId="{28938732-32D8-4DC6-B2E1-BBE34C51AF75}" dt="2024-11-12T09:09:29.065" v="63" actId="478"/>
          <ac:grpSpMkLst>
            <pc:docMk/>
            <pc:sldMk cId="4188610585" sldId="381"/>
            <ac:grpSpMk id="81" creationId="{4306B2CD-D383-A376-90DD-9196C00A3EDB}"/>
          </ac:grpSpMkLst>
        </pc:grpChg>
        <pc:grpChg chg="add mod">
          <ac:chgData name="蕭兆翔" userId="c09afb0b-60c9-45d8-81f2-4d7aa859f4bf" providerId="ADAL" clId="{28938732-32D8-4DC6-B2E1-BBE34C51AF75}" dt="2024-11-12T09:09:38.338" v="68" actId="207"/>
          <ac:grpSpMkLst>
            <pc:docMk/>
            <pc:sldMk cId="4188610585" sldId="381"/>
            <ac:grpSpMk id="85" creationId="{3E48023D-04EF-B6D6-3D02-D6E06528AA56}"/>
          </ac:grpSpMkLst>
        </pc:grpChg>
        <pc:grpChg chg="add mod ord">
          <ac:chgData name="蕭兆翔" userId="c09afb0b-60c9-45d8-81f2-4d7aa859f4bf" providerId="ADAL" clId="{28938732-32D8-4DC6-B2E1-BBE34C51AF75}" dt="2024-11-12T09:10:16.420" v="78" actId="14100"/>
          <ac:grpSpMkLst>
            <pc:docMk/>
            <pc:sldMk cId="4188610585" sldId="381"/>
            <ac:grpSpMk id="86" creationId="{F71F4D3F-1FA9-22DF-7A96-BE1D0D115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A1F3-EF3D-4D7D-9D53-6A73502454B3}" type="datetimeFigureOut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F7A67-B956-45B6-B4E9-2E1CB8594A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4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11973-BDC9-ADF0-35F7-7D189C2C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40C414-BDCF-9EAE-ED7C-2BE8C4B9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DC145-36D2-54DD-9BA5-CA295228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DF88-B21E-4744-8141-81295143F075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020E52-D3E1-2E00-CF48-A7873624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BBBB-A377-D9EB-EA18-7E9C0D0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1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D9514-6A59-8F7D-D492-D9DAB116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8DF920-422E-A9D5-CE18-6C969E5DA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94E6F4-046A-C714-F798-2B987752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D7C50-A082-4F18-B29D-65651CC7F950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D6A372-1765-57E0-7FEB-F516C316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F7441-3856-95AD-7FA4-1F3CD3C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6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66533B3-C78D-2A42-F1F8-2FBB810B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814556-CB22-D073-BD57-98B1523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5B6D0-9F99-4250-7030-4FF0C414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E434-F5E2-44A5-BA53-F8F1691A03C4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CFE9D-9C9C-78C5-153F-2382C180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42AB41-303D-D2CC-767B-BA57E26A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3CFF-E294-8B2E-1D1D-0E8AAAB9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2E57A-65AD-50FD-15CA-FB40CBFB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41CCE-B231-FF95-6638-67039939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41C44-A99D-4D34-8D8C-268F70991C17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2CE8D9-A8CD-F6B1-CE89-F0291803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77334-1675-7F06-E904-AE888F6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1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A0CC-B411-E69F-F70B-CE84F09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472593-362D-F34D-D798-AD4D2686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93B074-3AE1-AB5E-6EE6-23276D76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B6E1-2660-4E21-847C-AFE620A3F0CA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5A56D2-4EF9-9FEE-C7F6-7B252BB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638B0D-E5E9-3F28-89A6-3FA6C025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42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17513-6104-C09D-4295-91A214EE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25026-1AA6-6D42-D1CF-0A8E47047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79FF06-32A8-2189-8120-C4C0C804E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F27E98-8FA5-DF74-DE08-81F684B6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A47-2A6B-4BC9-A1AE-B64268B1D6F5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AB5E1-3AFF-694C-3CCC-426B084E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CB3FC-FCFC-AB49-8E5A-0A80D994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54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9A209-B721-44FC-0A01-EE359492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79480B-C5E5-746A-BEA1-4989C883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06F5F6-2FF2-D584-FAA6-93392C63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ADAC53-2C30-2CBA-C256-3CCAB7236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A4960E-9AFC-25AB-8013-311F9A5C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05D33D-0C87-8578-E94F-BE0FC46F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012D1-161A-467E-BB98-C3EE5B4378D1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F88EF6-91E1-1B92-4CE7-0052063E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178E5D-3328-1466-666F-831C82A6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DFE72-9169-D048-B461-503C9CFC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718450-C4AA-2B7F-0DC8-6E7F8DC6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7C8-26B8-465B-BB78-7A8EFA3F8290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D51B5-1BA4-CF5F-8E46-396667D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0AA3D9-D503-43BB-C077-5068A071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29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DB785E-32CD-4D3D-C4A7-BE5D130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46AB-30E1-4E41-8435-FFEB669855A9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824683-7557-6A25-E87C-83690A38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A61D3-9A4A-1411-74EB-9B3E4E64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96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2028-C333-54DD-8629-1DB2CA14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3A50B-AC6D-B3FB-405B-A9E5A590A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A0CEBF-8479-223F-C634-7ADE4DA3E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FA64FE-2CDB-D9F6-5D16-A1D8D0B7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52762-ED5F-4C3D-9B24-CAE89EE69E6C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14081-34A8-2027-794C-2C5CF461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A3B018-278E-3EA7-CF18-44DDE416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3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4FC54-E23A-C37F-1EC8-59EAC36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9F737B-B95F-C7D4-6B78-FAFD5FBA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E210BB-D902-282D-0A99-A6C772C1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75CDE2-4A0B-35D8-A016-96FAC30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8E9-190F-416A-875F-AC1A5A460515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2F7669-71B7-A9E2-7C32-902F0378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BB5F08-86A1-A4CA-A3AB-35310DB0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8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F825CE-A531-DFA9-8313-2EA3BB30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9FD70C-B749-0F32-E6A7-18F5B18C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E6A94-D0F5-8912-A5C2-DC553E4C2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7C846-08DA-434C-9215-F94CFE563CB4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0CF90-211C-709C-E0C5-D19BD9092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70CC7-F157-CAFA-ED54-9CBDB784A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dNVtMmLlnoE&amp;t=33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7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Bilinear_interpolation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AE22FC-AF5D-80D6-CC9F-1199F201F39A}"/>
              </a:ext>
            </a:extLst>
          </p:cNvPr>
          <p:cNvSpPr txBox="1"/>
          <p:nvPr/>
        </p:nvSpPr>
        <p:spPr>
          <a:xfrm>
            <a:off x="0" y="3646424"/>
            <a:ext cx="12192000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教師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許閔傑、蕭兆翔 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助教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莊媞涵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9B9DE3-2C0C-4512-514F-D92557F4E5E7}"/>
              </a:ext>
            </a:extLst>
          </p:cNvPr>
          <p:cNvSpPr txBox="1"/>
          <p:nvPr/>
        </p:nvSpPr>
        <p:spPr>
          <a:xfrm>
            <a:off x="0" y="2011248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</a:t>
            </a:r>
            <a:r>
              <a:rPr kumimoji="0" lang="en-US" altLang="zh-TW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02 </a:t>
            </a:r>
            <a:r>
              <a:rPr kumimoji="0" lang="zh-TW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數位影像基礎</a:t>
            </a:r>
            <a:endParaRPr kumimoji="0" lang="en-US" altLang="zh-TW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3C3FC8-6565-2956-B665-A65BE697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0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F50BDC-DF31-0128-E0D6-BCFA2530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F00A6A-89F5-B5E7-14B4-7F09D872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7"/>
          <a:stretch/>
        </p:blipFill>
        <p:spPr>
          <a:xfrm>
            <a:off x="3219663" y="1085840"/>
            <a:ext cx="5267481" cy="513404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D96FC8F-C30D-7EE6-96D3-779BD01E03E4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面影像感測器</a:t>
            </a:r>
          </a:p>
        </p:txBody>
      </p:sp>
    </p:spTree>
    <p:extLst>
      <p:ext uri="{BB962C8B-B14F-4D97-AF65-F5344CB8AC3E}">
        <p14:creationId xmlns:p14="http://schemas.microsoft.com/office/powerpoint/2010/main" val="421803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773" y="1707501"/>
            <a:ext cx="7370585" cy="401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E09628-B5A6-2649-4B09-E67C0027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2F2E96-CC92-4B89-71A3-08BEC51A2BDD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線影像感測器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CF1318-D1B0-9A0D-4F35-25860AA43BE1}"/>
              </a:ext>
            </a:extLst>
          </p:cNvPr>
          <p:cNvSpPr txBox="1"/>
          <p:nvPr/>
        </p:nvSpPr>
        <p:spPr>
          <a:xfrm>
            <a:off x="475861" y="1707501"/>
            <a:ext cx="35189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刷載具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無人機空中成像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核磁共振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MRI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PET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0D64BF-8CB4-1241-B059-D9F4B277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0AAB20-B235-ACD4-86DD-E0558DE02A54}"/>
              </a:ext>
            </a:extLst>
          </p:cNvPr>
          <p:cNvSpPr txBox="1"/>
          <p:nvPr/>
        </p:nvSpPr>
        <p:spPr>
          <a:xfrm>
            <a:off x="3256985" y="127294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https://www.youtube.com/watch?v=dNVtMmLlnoE&amp;t=33s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E81258-A319-5BCA-B3B8-023790F623D4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Rolling Shutter Effect 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149BBBC-7168-92CB-84BD-9B60E5D3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24" y="2263908"/>
            <a:ext cx="6640551" cy="33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" y="1538730"/>
            <a:ext cx="6947784" cy="459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50D997-01B9-3BD5-C3DF-923AEEC0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49B312-934E-8DBD-70A6-79CA97575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4" r="34393"/>
          <a:stretch/>
        </p:blipFill>
        <p:spPr bwMode="auto">
          <a:xfrm>
            <a:off x="8193828" y="1873526"/>
            <a:ext cx="3159972" cy="359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730D61-4028-8076-BF07-3121ED6A891A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2D</a:t>
            </a:r>
            <a:r>
              <a:rPr lang="zh-TW" altLang="en-US" dirty="0"/>
              <a:t>影像形成模型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D2D1FA-E321-0663-B660-94681823C8E6}"/>
              </a:ext>
            </a:extLst>
          </p:cNvPr>
          <p:cNvSpPr/>
          <p:nvPr/>
        </p:nvSpPr>
        <p:spPr>
          <a:xfrm>
            <a:off x="8130011" y="2906162"/>
            <a:ext cx="3223789" cy="522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D43A3E-F8D7-D48A-6904-1D62D358B3E6}"/>
              </a:ext>
            </a:extLst>
          </p:cNvPr>
          <p:cNvSpPr txBox="1"/>
          <p:nvPr/>
        </p:nvSpPr>
        <p:spPr>
          <a:xfrm>
            <a:off x="9438637" y="250605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照明量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×</a:t>
            </a:r>
            <a:r>
              <a:rPr lang="zh-TW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反射量</a:t>
            </a:r>
          </a:p>
        </p:txBody>
      </p:sp>
    </p:spTree>
    <p:extLst>
      <p:ext uri="{BB962C8B-B14F-4D97-AF65-F5344CB8AC3E}">
        <p14:creationId xmlns:p14="http://schemas.microsoft.com/office/powerpoint/2010/main" val="363260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2.3 </a:t>
            </a:r>
            <a:r>
              <a:rPr lang="zh-TW" altLang="en-US" dirty="0"/>
              <a:t>影像的取樣和量化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0"/>
          <a:stretch/>
        </p:blipFill>
        <p:spPr bwMode="auto">
          <a:xfrm>
            <a:off x="479811" y="1277791"/>
            <a:ext cx="5771052" cy="50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33D942-8D47-DD60-FD7C-45E648BF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09B89B-7AB3-56CC-2297-B2B0DB129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71"/>
          <a:stretch/>
        </p:blipFill>
        <p:spPr bwMode="auto">
          <a:xfrm>
            <a:off x="6615403" y="2240724"/>
            <a:ext cx="4911735" cy="28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B34EE3-8D00-0B82-3411-9620536A427B}"/>
              </a:ext>
            </a:extLst>
          </p:cNvPr>
          <p:cNvSpPr txBox="1"/>
          <p:nvPr/>
        </p:nvSpPr>
        <p:spPr>
          <a:xfrm>
            <a:off x="7333861" y="1871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量化前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ABFADA-408C-1428-080A-034374A913D1}"/>
              </a:ext>
            </a:extLst>
          </p:cNvPr>
          <p:cNvSpPr txBox="1"/>
          <p:nvPr/>
        </p:nvSpPr>
        <p:spPr>
          <a:xfrm>
            <a:off x="9753599" y="1871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量化後</a:t>
            </a:r>
          </a:p>
        </p:txBody>
      </p:sp>
    </p:spTree>
    <p:extLst>
      <p:ext uri="{BB962C8B-B14F-4D97-AF65-F5344CB8AC3E}">
        <p14:creationId xmlns:p14="http://schemas.microsoft.com/office/powerpoint/2010/main" val="219216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1"/>
          <a:stretch/>
        </p:blipFill>
        <p:spPr bwMode="auto">
          <a:xfrm>
            <a:off x="6472532" y="888923"/>
            <a:ext cx="5162836" cy="552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67BBDD-4B87-CAA6-74EC-15CCB224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6DC6A0-2E14-2330-8762-7D7EADD33F5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數位影像表達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AE56E0-FF89-A018-713A-4CEB593BB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b="56809"/>
          <a:stretch/>
        </p:blipFill>
        <p:spPr bwMode="auto">
          <a:xfrm>
            <a:off x="161149" y="4622246"/>
            <a:ext cx="6311383" cy="144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BD44819-3C2B-87E4-BDCF-706E454BB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241"/>
          <a:stretch/>
        </p:blipFill>
        <p:spPr bwMode="auto">
          <a:xfrm>
            <a:off x="695620" y="1139490"/>
            <a:ext cx="5023849" cy="32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85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B424B9-ACDA-21CB-660A-2C15E2FB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20D6C8-DC86-BCD3-1ACE-6CE58B197B7A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影像索引</a:t>
            </a:r>
            <a:r>
              <a:rPr lang="en-US" altLang="zh-TW" dirty="0"/>
              <a:t>2D</a:t>
            </a:r>
            <a:endParaRPr lang="zh-TW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F25CC48-D6AE-CBBD-BF1C-6E3D53B6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78878"/>
              </p:ext>
            </p:extLst>
          </p:nvPr>
        </p:nvGraphicFramePr>
        <p:xfrm>
          <a:off x="1385453" y="1994282"/>
          <a:ext cx="2362200" cy="229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452467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1978451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305398293"/>
                    </a:ext>
                  </a:extLst>
                </a:gridCol>
              </a:tblGrid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05343"/>
                  </a:ext>
                </a:extLst>
              </a:tr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09207"/>
                  </a:ext>
                </a:extLst>
              </a:tr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292606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B9C53D8-8501-226C-606E-FE900D54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12621"/>
              </p:ext>
            </p:extLst>
          </p:nvPr>
        </p:nvGraphicFramePr>
        <p:xfrm>
          <a:off x="4719784" y="2668537"/>
          <a:ext cx="7176654" cy="785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406">
                  <a:extLst>
                    <a:ext uri="{9D8B030D-6E8A-4147-A177-3AD203B41FA5}">
                      <a16:colId xmlns:a16="http://schemas.microsoft.com/office/drawing/2014/main" val="3768077425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3242101753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1534046857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423951680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3859008033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2780917634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2049983950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656800387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700928336"/>
                    </a:ext>
                  </a:extLst>
                </a:gridCol>
              </a:tblGrid>
              <a:tr h="7858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92954"/>
                  </a:ext>
                </a:extLst>
              </a:tr>
            </a:tbl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2B35C39-81BE-BD19-35B2-DCCFCFE0A7B3}"/>
              </a:ext>
            </a:extLst>
          </p:cNvPr>
          <p:cNvCxnSpPr/>
          <p:nvPr/>
        </p:nvCxnSpPr>
        <p:spPr>
          <a:xfrm>
            <a:off x="1385454" y="1976582"/>
            <a:ext cx="29186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A54EE3A-1881-BE3F-FA56-BD1C18D894C5}"/>
              </a:ext>
            </a:extLst>
          </p:cNvPr>
          <p:cNvCxnSpPr>
            <a:cxnSpLocks/>
          </p:cNvCxnSpPr>
          <p:nvPr/>
        </p:nvCxnSpPr>
        <p:spPr>
          <a:xfrm>
            <a:off x="1394691" y="1995055"/>
            <a:ext cx="0" cy="27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9A6899-8179-9DF8-59E5-87BDB104D4A3}"/>
              </a:ext>
            </a:extLst>
          </p:cNvPr>
          <p:cNvSpPr txBox="1"/>
          <p:nvPr/>
        </p:nvSpPr>
        <p:spPr>
          <a:xfrm>
            <a:off x="4267199" y="1570182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3FA5D7-05E2-C348-6B80-0DDF445FF9CF}"/>
              </a:ext>
            </a:extLst>
          </p:cNvPr>
          <p:cNvSpPr txBox="1"/>
          <p:nvPr/>
        </p:nvSpPr>
        <p:spPr>
          <a:xfrm>
            <a:off x="1177635" y="4604327"/>
            <a:ext cx="31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FD807B4-C2AF-C20A-0F60-9DD39708D0A4}"/>
              </a:ext>
            </a:extLst>
          </p:cNvPr>
          <p:cNvSpPr txBox="1"/>
          <p:nvPr/>
        </p:nvSpPr>
        <p:spPr>
          <a:xfrm>
            <a:off x="461819" y="307571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N=3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B5F1FAD-A279-D82F-F5AC-CD9BC6AE0400}"/>
              </a:ext>
            </a:extLst>
          </p:cNvPr>
          <p:cNvSpPr txBox="1"/>
          <p:nvPr/>
        </p:nvSpPr>
        <p:spPr>
          <a:xfrm>
            <a:off x="2295235" y="123767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M=3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F4D6821-11CD-F59E-0548-63CA0351F8B8}"/>
              </a:ext>
            </a:extLst>
          </p:cNvPr>
          <p:cNvCxnSpPr/>
          <p:nvPr/>
        </p:nvCxnSpPr>
        <p:spPr>
          <a:xfrm>
            <a:off x="2595418" y="4128655"/>
            <a:ext cx="193964" cy="905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752900-B843-E575-ABD3-EE16B18F0CFF}"/>
                  </a:ext>
                </a:extLst>
              </p:cNvPr>
              <p:cNvSpPr txBox="1"/>
              <p:nvPr/>
            </p:nvSpPr>
            <p:spPr>
              <a:xfrm>
                <a:off x="2775528" y="4978401"/>
                <a:ext cx="62110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索引值</a:t>
                </a:r>
                <a14:m>
                  <m:oMath xmlns:m="http://schemas.openxmlformats.org/officeDocument/2006/math">
                    <m:r>
                      <a:rPr lang="zh-TW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32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z="32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TW" alt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32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∗2</m:t>
                    </m:r>
                    <m:r>
                      <a:rPr lang="zh-TW" altLang="en-US" sz="3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TW" alt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</a:t>
                </a:r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752900-B843-E575-ABD3-EE16B18F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28" y="4978401"/>
                <a:ext cx="6211059" cy="492443"/>
              </a:xfrm>
              <a:prstGeom prst="rect">
                <a:avLst/>
              </a:prstGeom>
              <a:blipFill>
                <a:blip r:embed="rId2"/>
                <a:stretch>
                  <a:fillRect l="-3925" t="-27500" r="-186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7EC6D6-B02F-18DF-0096-DA33818B56CB}"/>
              </a:ext>
            </a:extLst>
          </p:cNvPr>
          <p:cNvSpPr txBox="1"/>
          <p:nvPr/>
        </p:nvSpPr>
        <p:spPr>
          <a:xfrm>
            <a:off x="2817092" y="4535053"/>
            <a:ext cx="12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 = (1,2)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21E74EC-5CB0-2FAD-CC44-0F4C7DC14D02}"/>
              </a:ext>
            </a:extLst>
          </p:cNvPr>
          <p:cNvSpPr txBox="1"/>
          <p:nvPr/>
        </p:nvSpPr>
        <p:spPr>
          <a:xfrm>
            <a:off x="4959927" y="22906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6B90BA5-A100-47A1-FD1B-17FE30BEDA93}"/>
              </a:ext>
            </a:extLst>
          </p:cNvPr>
          <p:cNvSpPr txBox="1"/>
          <p:nvPr/>
        </p:nvSpPr>
        <p:spPr>
          <a:xfrm>
            <a:off x="10543309" y="22860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00F0854-B3D8-B220-1475-98D47E78F7B1}"/>
              </a:ext>
            </a:extLst>
          </p:cNvPr>
          <p:cNvSpPr/>
          <p:nvPr/>
        </p:nvSpPr>
        <p:spPr>
          <a:xfrm>
            <a:off x="4713402" y="2667785"/>
            <a:ext cx="2347274" cy="79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587166-4816-418D-8BBB-64893BECCF03}"/>
              </a:ext>
            </a:extLst>
          </p:cNvPr>
          <p:cNvSpPr/>
          <p:nvPr/>
        </p:nvSpPr>
        <p:spPr>
          <a:xfrm>
            <a:off x="7147089" y="2678783"/>
            <a:ext cx="2347274" cy="79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48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B424B9-ACDA-21CB-660A-2C15E2FB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20D6C8-DC86-BCD3-1ACE-6CE58B197B7A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影像索引</a:t>
            </a:r>
            <a:r>
              <a:rPr lang="en-US" altLang="zh-TW" dirty="0"/>
              <a:t>2D</a:t>
            </a:r>
            <a:endParaRPr lang="zh-TW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F25CC48-D6AE-CBBD-BF1C-6E3D53B6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3116"/>
              </p:ext>
            </p:extLst>
          </p:nvPr>
        </p:nvGraphicFramePr>
        <p:xfrm>
          <a:off x="1385453" y="1643300"/>
          <a:ext cx="2362200" cy="229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452467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1978451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305398293"/>
                    </a:ext>
                  </a:extLst>
                </a:gridCol>
              </a:tblGrid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05343"/>
                  </a:ext>
                </a:extLst>
              </a:tr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09207"/>
                  </a:ext>
                </a:extLst>
              </a:tr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292606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B9C53D8-8501-226C-606E-FE900D54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17730"/>
              </p:ext>
            </p:extLst>
          </p:nvPr>
        </p:nvGraphicFramePr>
        <p:xfrm>
          <a:off x="4719784" y="2317555"/>
          <a:ext cx="7176654" cy="785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406">
                  <a:extLst>
                    <a:ext uri="{9D8B030D-6E8A-4147-A177-3AD203B41FA5}">
                      <a16:colId xmlns:a16="http://schemas.microsoft.com/office/drawing/2014/main" val="3768077425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3242101753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1534046857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423951680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3859008033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2780917634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2049983950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656800387"/>
                    </a:ext>
                  </a:extLst>
                </a:gridCol>
                <a:gridCol w="797406">
                  <a:extLst>
                    <a:ext uri="{9D8B030D-6E8A-4147-A177-3AD203B41FA5}">
                      <a16:colId xmlns:a16="http://schemas.microsoft.com/office/drawing/2014/main" val="700928336"/>
                    </a:ext>
                  </a:extLst>
                </a:gridCol>
              </a:tblGrid>
              <a:tr h="7858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92954"/>
                  </a:ext>
                </a:extLst>
              </a:tr>
            </a:tbl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2B35C39-81BE-BD19-35B2-DCCFCFE0A7B3}"/>
              </a:ext>
            </a:extLst>
          </p:cNvPr>
          <p:cNvCxnSpPr/>
          <p:nvPr/>
        </p:nvCxnSpPr>
        <p:spPr>
          <a:xfrm>
            <a:off x="1385454" y="1625600"/>
            <a:ext cx="29186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A54EE3A-1881-BE3F-FA56-BD1C18D894C5}"/>
              </a:ext>
            </a:extLst>
          </p:cNvPr>
          <p:cNvCxnSpPr>
            <a:cxnSpLocks/>
          </p:cNvCxnSpPr>
          <p:nvPr/>
        </p:nvCxnSpPr>
        <p:spPr>
          <a:xfrm>
            <a:off x="1394691" y="1644073"/>
            <a:ext cx="0" cy="27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9A6899-8179-9DF8-59E5-87BDB104D4A3}"/>
              </a:ext>
            </a:extLst>
          </p:cNvPr>
          <p:cNvSpPr txBox="1"/>
          <p:nvPr/>
        </p:nvSpPr>
        <p:spPr>
          <a:xfrm>
            <a:off x="4267199" y="1219200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3FA5D7-05E2-C348-6B80-0DDF445FF9CF}"/>
              </a:ext>
            </a:extLst>
          </p:cNvPr>
          <p:cNvSpPr txBox="1"/>
          <p:nvPr/>
        </p:nvSpPr>
        <p:spPr>
          <a:xfrm>
            <a:off x="1177635" y="4253345"/>
            <a:ext cx="31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FD807B4-C2AF-C20A-0F60-9DD39708D0A4}"/>
              </a:ext>
            </a:extLst>
          </p:cNvPr>
          <p:cNvSpPr txBox="1"/>
          <p:nvPr/>
        </p:nvSpPr>
        <p:spPr>
          <a:xfrm>
            <a:off x="461819" y="272472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N=3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B5F1FAD-A279-D82F-F5AC-CD9BC6AE0400}"/>
              </a:ext>
            </a:extLst>
          </p:cNvPr>
          <p:cNvSpPr txBox="1"/>
          <p:nvPr/>
        </p:nvSpPr>
        <p:spPr>
          <a:xfrm>
            <a:off x="2295235" y="88669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752900-B843-E575-ABD3-EE16B18F0CFF}"/>
                  </a:ext>
                </a:extLst>
              </p:cNvPr>
              <p:cNvSpPr txBox="1"/>
              <p:nvPr/>
            </p:nvSpPr>
            <p:spPr>
              <a:xfrm>
                <a:off x="2757056" y="4313382"/>
                <a:ext cx="36865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已知索引值</a:t>
                </a:r>
                <a14:m>
                  <m:oMath xmlns:m="http://schemas.openxmlformats.org/officeDocument/2006/math">
                    <m:r>
                      <a:rPr lang="zh-TW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z="320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求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32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752900-B843-E575-ABD3-EE16B18F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056" y="4313382"/>
                <a:ext cx="3686522" cy="492443"/>
              </a:xfrm>
              <a:prstGeom prst="rect">
                <a:avLst/>
              </a:prstGeom>
              <a:blipFill>
                <a:blip r:embed="rId2"/>
                <a:stretch>
                  <a:fillRect l="-6612" t="-27500" r="-595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221E74EC-5CB0-2FAD-CC44-0F4C7DC14D02}"/>
              </a:ext>
            </a:extLst>
          </p:cNvPr>
          <p:cNvSpPr txBox="1"/>
          <p:nvPr/>
        </p:nvSpPr>
        <p:spPr>
          <a:xfrm>
            <a:off x="4959927" y="19396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6B90BA5-A100-47A1-FD1B-17FE30BEDA93}"/>
              </a:ext>
            </a:extLst>
          </p:cNvPr>
          <p:cNvSpPr txBox="1"/>
          <p:nvPr/>
        </p:nvSpPr>
        <p:spPr>
          <a:xfrm>
            <a:off x="8936181" y="189807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49C0E9-5C96-D367-8F4B-CFFC1B7BD727}"/>
                  </a:ext>
                </a:extLst>
              </p:cNvPr>
              <p:cNvSpPr txBox="1"/>
              <p:nvPr/>
            </p:nvSpPr>
            <p:spPr>
              <a:xfrm>
                <a:off x="1662546" y="5038498"/>
                <a:ext cx="35467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TW" sz="2800" b="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) /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49C0E9-5C96-D367-8F4B-CFFC1B7B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46" y="5038498"/>
                <a:ext cx="3546764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291B641-F7C5-6750-343D-04CB2B80C19E}"/>
                  </a:ext>
                </a:extLst>
              </p:cNvPr>
              <p:cNvSpPr txBox="1"/>
              <p:nvPr/>
            </p:nvSpPr>
            <p:spPr>
              <a:xfrm>
                <a:off x="6636327" y="5024644"/>
                <a:ext cx="35467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3=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2800" b="0" dirty="0"/>
              </a:p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5−2</m:t>
                        </m:r>
                      </m:e>
                    </m:d>
                    <m:r>
                      <a:rPr lang="zh-TW" alt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/3=</m:t>
                    </m:r>
                    <m:r>
                      <a:rPr lang="en-US" altLang="zh-TW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291B641-F7C5-6750-343D-04CB2B80C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27" y="5024644"/>
                <a:ext cx="3546764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9317F4A-978A-DF79-7D9E-992B29DFF5E5}"/>
              </a:ext>
            </a:extLst>
          </p:cNvPr>
          <p:cNvSpPr txBox="1"/>
          <p:nvPr/>
        </p:nvSpPr>
        <p:spPr>
          <a:xfrm>
            <a:off x="3057237" y="282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76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3498E1E-1971-748E-8736-DFD2F6CED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71982"/>
              </p:ext>
            </p:extLst>
          </p:nvPr>
        </p:nvGraphicFramePr>
        <p:xfrm>
          <a:off x="1292756" y="2059649"/>
          <a:ext cx="2362200" cy="1529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452467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1978451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305398293"/>
                    </a:ext>
                  </a:extLst>
                </a:gridCol>
              </a:tblGrid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05343"/>
                  </a:ext>
                </a:extLst>
              </a:tr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09207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B424B9-ACDA-21CB-660A-2C15E2FB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20D6C8-DC86-BCD3-1ACE-6CE58B197B7A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影像索引</a:t>
            </a:r>
            <a:r>
              <a:rPr lang="en-US" altLang="zh-TW" dirty="0"/>
              <a:t>3D</a:t>
            </a:r>
            <a:endParaRPr lang="zh-TW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F25CC48-D6AE-CBBD-BF1C-6E3D53B6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08233"/>
              </p:ext>
            </p:extLst>
          </p:nvPr>
        </p:nvGraphicFramePr>
        <p:xfrm>
          <a:off x="848125" y="3349551"/>
          <a:ext cx="2362200" cy="1529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452467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1978451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305398293"/>
                    </a:ext>
                  </a:extLst>
                </a:gridCol>
              </a:tblGrid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05343"/>
                  </a:ext>
                </a:extLst>
              </a:tr>
              <a:tr h="7645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09207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B9C53D8-8501-226C-606E-FE900D54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587418"/>
              </p:ext>
            </p:extLst>
          </p:nvPr>
        </p:nvGraphicFramePr>
        <p:xfrm>
          <a:off x="4427553" y="1959337"/>
          <a:ext cx="7186272" cy="6236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856">
                  <a:extLst>
                    <a:ext uri="{9D8B030D-6E8A-4147-A177-3AD203B41FA5}">
                      <a16:colId xmlns:a16="http://schemas.microsoft.com/office/drawing/2014/main" val="3768077425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324210175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534046857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42395168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385900803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780917634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04998395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656800387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700928336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662987759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976531586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838675661"/>
                    </a:ext>
                  </a:extLst>
                </a:gridCol>
              </a:tblGrid>
              <a:tr h="6236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92954"/>
                  </a:ext>
                </a:extLst>
              </a:tr>
            </a:tbl>
          </a:graphicData>
        </a:graphic>
      </p:graphicFrame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2B35C39-81BE-BD19-35B2-DCCFCFE0A7B3}"/>
              </a:ext>
            </a:extLst>
          </p:cNvPr>
          <p:cNvCxnSpPr/>
          <p:nvPr/>
        </p:nvCxnSpPr>
        <p:spPr>
          <a:xfrm>
            <a:off x="848126" y="3350704"/>
            <a:ext cx="29186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A54EE3A-1881-BE3F-FA56-BD1C18D894C5}"/>
              </a:ext>
            </a:extLst>
          </p:cNvPr>
          <p:cNvCxnSpPr>
            <a:cxnSpLocks/>
          </p:cNvCxnSpPr>
          <p:nvPr/>
        </p:nvCxnSpPr>
        <p:spPr>
          <a:xfrm>
            <a:off x="829084" y="3359751"/>
            <a:ext cx="0" cy="2126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9A6899-8179-9DF8-59E5-87BDB104D4A3}"/>
              </a:ext>
            </a:extLst>
          </p:cNvPr>
          <p:cNvSpPr txBox="1"/>
          <p:nvPr/>
        </p:nvSpPr>
        <p:spPr>
          <a:xfrm>
            <a:off x="3899554" y="2963159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3FA5D7-05E2-C348-6B80-0DDF445FF9CF}"/>
              </a:ext>
            </a:extLst>
          </p:cNvPr>
          <p:cNvSpPr txBox="1"/>
          <p:nvPr/>
        </p:nvSpPr>
        <p:spPr>
          <a:xfrm>
            <a:off x="621454" y="5346854"/>
            <a:ext cx="31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FD807B4-C2AF-C20A-0F60-9DD39708D0A4}"/>
              </a:ext>
            </a:extLst>
          </p:cNvPr>
          <p:cNvSpPr txBox="1"/>
          <p:nvPr/>
        </p:nvSpPr>
        <p:spPr>
          <a:xfrm>
            <a:off x="142545" y="41182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N=2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B5F1FAD-A279-D82F-F5AC-CD9BC6AE0400}"/>
              </a:ext>
            </a:extLst>
          </p:cNvPr>
          <p:cNvSpPr txBox="1"/>
          <p:nvPr/>
        </p:nvSpPr>
        <p:spPr>
          <a:xfrm>
            <a:off x="2246292" y="165311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752900-B843-E575-ABD3-EE16B18F0CFF}"/>
                  </a:ext>
                </a:extLst>
              </p:cNvPr>
              <p:cNvSpPr txBox="1"/>
              <p:nvPr/>
            </p:nvSpPr>
            <p:spPr>
              <a:xfrm>
                <a:off x="4746295" y="3403077"/>
                <a:ext cx="70721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索引值</a:t>
                </a:r>
                <a14:m>
                  <m:oMath xmlns:m="http://schemas.openxmlformats.org/officeDocument/2006/math">
                    <m:r>
                      <a:rPr lang="zh-TW" altLang="en-US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𝑀𝑦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𝑀𝑁𝑧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𝑁𝑧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800" i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752900-B843-E575-ABD3-EE16B18F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295" y="3403077"/>
                <a:ext cx="7072192" cy="430887"/>
              </a:xfrm>
              <a:prstGeom prst="rect">
                <a:avLst/>
              </a:prstGeom>
              <a:blipFill>
                <a:blip r:embed="rId2"/>
                <a:stretch>
                  <a:fillRect l="-3103" t="-25352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221E74EC-5CB0-2FAD-CC44-0F4C7DC14D02}"/>
              </a:ext>
            </a:extLst>
          </p:cNvPr>
          <p:cNvSpPr txBox="1"/>
          <p:nvPr/>
        </p:nvSpPr>
        <p:spPr>
          <a:xfrm>
            <a:off x="4582855" y="15908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6B90BA5-A100-47A1-FD1B-17FE30BEDA93}"/>
              </a:ext>
            </a:extLst>
          </p:cNvPr>
          <p:cNvSpPr txBox="1"/>
          <p:nvPr/>
        </p:nvSpPr>
        <p:spPr>
          <a:xfrm>
            <a:off x="10548165" y="158698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49C0E9-5C96-D367-8F4B-CFFC1B7BD727}"/>
                  </a:ext>
                </a:extLst>
              </p:cNvPr>
              <p:cNvSpPr txBox="1"/>
              <p:nvPr/>
            </p:nvSpPr>
            <p:spPr>
              <a:xfrm>
                <a:off x="4839854" y="4290351"/>
                <a:ext cx="59944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MN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3200" b="0" i="1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TW" sz="32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取商數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en-US" altLang="zh-TW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zh-TW" altLang="en-US" sz="3200" i="1" dirty="0"/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取商數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849C0E9-5C96-D367-8F4B-CFFC1B7B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54" y="4290351"/>
                <a:ext cx="5994400" cy="1569660"/>
              </a:xfrm>
              <a:prstGeom prst="rect">
                <a:avLst/>
              </a:prstGeom>
              <a:blipFill>
                <a:blip r:embed="rId3"/>
                <a:stretch>
                  <a:fillRect b="-11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367B74E-7758-9A11-81A9-C0D798711B62}"/>
              </a:ext>
            </a:extLst>
          </p:cNvPr>
          <p:cNvCxnSpPr>
            <a:cxnSpLocks/>
          </p:cNvCxnSpPr>
          <p:nvPr/>
        </p:nvCxnSpPr>
        <p:spPr>
          <a:xfrm flipV="1">
            <a:off x="838986" y="1706251"/>
            <a:ext cx="584462" cy="1659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B37E5F-D38B-08FA-33B2-FEF0B18D1F92}"/>
              </a:ext>
            </a:extLst>
          </p:cNvPr>
          <p:cNvSpPr txBox="1"/>
          <p:nvPr/>
        </p:nvSpPr>
        <p:spPr>
          <a:xfrm>
            <a:off x="1318181" y="1088796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24F3BA-0CEC-44B1-DB34-0EC5BDE53489}"/>
              </a:ext>
            </a:extLst>
          </p:cNvPr>
          <p:cNvSpPr txBox="1"/>
          <p:nvPr/>
        </p:nvSpPr>
        <p:spPr>
          <a:xfrm>
            <a:off x="444631" y="22643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P=2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615E29-D920-E1B7-6618-C4ABF1804163}"/>
              </a:ext>
            </a:extLst>
          </p:cNvPr>
          <p:cNvSpPr txBox="1"/>
          <p:nvPr/>
        </p:nvSpPr>
        <p:spPr>
          <a:xfrm>
            <a:off x="2073897" y="27714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(1,1,1)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24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/>
          <a:stretch/>
        </p:blipFill>
        <p:spPr bwMode="auto">
          <a:xfrm>
            <a:off x="838200" y="959666"/>
            <a:ext cx="4733080" cy="561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B424B9-ACDA-21CB-660A-2C15E2FB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34855-6622-7841-50E3-C0C532C99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2" b="3202"/>
          <a:stretch/>
        </p:blipFill>
        <p:spPr bwMode="auto">
          <a:xfrm>
            <a:off x="5806358" y="963551"/>
            <a:ext cx="5103016" cy="5694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20D6C8-DC86-BCD3-1ACE-6CE58B197B7A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強度解析度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0BE82E-B657-EE51-16AB-792F21D3F566}"/>
              </a:ext>
            </a:extLst>
          </p:cNvPr>
          <p:cNvSpPr txBox="1"/>
          <p:nvPr/>
        </p:nvSpPr>
        <p:spPr>
          <a:xfrm>
            <a:off x="1023042" y="9493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35E65F-5AF4-EA96-50D7-907EB0023C4F}"/>
              </a:ext>
            </a:extLst>
          </p:cNvPr>
          <p:cNvSpPr txBox="1"/>
          <p:nvPr/>
        </p:nvSpPr>
        <p:spPr>
          <a:xfrm>
            <a:off x="3297161" y="913628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0E0470-39A6-9947-67CF-AE3DFB2013B1}"/>
              </a:ext>
            </a:extLst>
          </p:cNvPr>
          <p:cNvSpPr txBox="1"/>
          <p:nvPr/>
        </p:nvSpPr>
        <p:spPr>
          <a:xfrm>
            <a:off x="985108" y="375962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E8299B-06BD-9281-51FA-03748E83C898}"/>
              </a:ext>
            </a:extLst>
          </p:cNvPr>
          <p:cNvSpPr txBox="1"/>
          <p:nvPr/>
        </p:nvSpPr>
        <p:spPr>
          <a:xfrm>
            <a:off x="3303194" y="38108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A72BDA-9383-ADD8-3CF0-80AACC8DF9C7}"/>
              </a:ext>
            </a:extLst>
          </p:cNvPr>
          <p:cNvSpPr txBox="1"/>
          <p:nvPr/>
        </p:nvSpPr>
        <p:spPr>
          <a:xfrm>
            <a:off x="6198794" y="95966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70DDC6-FCB6-1B80-BF9E-8876C7871892}"/>
              </a:ext>
            </a:extLst>
          </p:cNvPr>
          <p:cNvSpPr txBox="1"/>
          <p:nvPr/>
        </p:nvSpPr>
        <p:spPr>
          <a:xfrm>
            <a:off x="8610600" y="95966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C3145D-FA6E-2E4B-0EEE-EC4871737EB1}"/>
              </a:ext>
            </a:extLst>
          </p:cNvPr>
          <p:cNvSpPr txBox="1"/>
          <p:nvPr/>
        </p:nvSpPr>
        <p:spPr>
          <a:xfrm>
            <a:off x="6237880" y="381082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DBF47A-0948-F212-8B87-4E593D0B2D7F}"/>
              </a:ext>
            </a:extLst>
          </p:cNvPr>
          <p:cNvSpPr txBox="1"/>
          <p:nvPr/>
        </p:nvSpPr>
        <p:spPr>
          <a:xfrm>
            <a:off x="8573627" y="388792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47C9084-1AE6-EFC7-F916-80CFBE50CEC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928942" y="1919335"/>
            <a:ext cx="1259509" cy="1315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94B9E3-02E0-9032-77FD-EDD7DA2C58B6}"/>
              </a:ext>
            </a:extLst>
          </p:cNvPr>
          <p:cNvSpPr txBox="1"/>
          <p:nvPr/>
        </p:nvSpPr>
        <p:spPr>
          <a:xfrm>
            <a:off x="5148119" y="3234420"/>
            <a:ext cx="156164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假輪廓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False contouring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6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CD957A9-0E54-84D9-10A8-F62EEF35676D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2CC4ED-5EDC-5346-2E9A-12FB2097B728}"/>
              </a:ext>
            </a:extLst>
          </p:cNvPr>
          <p:cNvSpPr txBox="1"/>
          <p:nvPr/>
        </p:nvSpPr>
        <p:spPr>
          <a:xfrm>
            <a:off x="651850" y="1113390"/>
            <a:ext cx="4384534" cy="369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視覺感知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影像感應與擷取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影像取樣與量化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內插法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(Interpolation)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空間轉換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465937-1F8C-5FEF-563C-7080E8B3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4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0C8D90-6E74-1C74-8A40-07A7CF09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E8DBCA3-8715-B433-1D97-7E3629AACB95}"/>
              </a:ext>
            </a:extLst>
          </p:cNvPr>
          <p:cNvGrpSpPr/>
          <p:nvPr/>
        </p:nvGrpSpPr>
        <p:grpSpPr>
          <a:xfrm>
            <a:off x="307818" y="1197723"/>
            <a:ext cx="5448400" cy="5158627"/>
            <a:chOff x="257189" y="884056"/>
            <a:chExt cx="5779686" cy="5472294"/>
          </a:xfrm>
        </p:grpSpPr>
        <p:pic>
          <p:nvPicPr>
            <p:cNvPr id="2867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719" b="3803"/>
            <a:stretch/>
          </p:blipFill>
          <p:spPr bwMode="auto">
            <a:xfrm>
              <a:off x="257189" y="884056"/>
              <a:ext cx="5779686" cy="5472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316B804-1BF3-5FA6-F099-9546A43E502F}"/>
                </a:ext>
              </a:extLst>
            </p:cNvPr>
            <p:cNvSpPr txBox="1"/>
            <p:nvPr/>
          </p:nvSpPr>
          <p:spPr>
            <a:xfrm>
              <a:off x="468993" y="919798"/>
              <a:ext cx="801263" cy="3591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930dpi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BA42653-93C1-2C15-4005-1F45E1EC0DF6}"/>
                </a:ext>
              </a:extLst>
            </p:cNvPr>
            <p:cNvSpPr txBox="1"/>
            <p:nvPr/>
          </p:nvSpPr>
          <p:spPr>
            <a:xfrm>
              <a:off x="3150381" y="919797"/>
              <a:ext cx="801263" cy="3591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300dpi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57FFA2F-21CE-BD63-B7A2-4E6967BBF5DA}"/>
                </a:ext>
              </a:extLst>
            </p:cNvPr>
            <p:cNvSpPr txBox="1"/>
            <p:nvPr/>
          </p:nvSpPr>
          <p:spPr>
            <a:xfrm>
              <a:off x="468993" y="3582006"/>
              <a:ext cx="801263" cy="3591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150dpi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0702882-1FE2-1C44-1860-B5EA5D3C16D0}"/>
                </a:ext>
              </a:extLst>
            </p:cNvPr>
            <p:cNvSpPr txBox="1"/>
            <p:nvPr/>
          </p:nvSpPr>
          <p:spPr>
            <a:xfrm>
              <a:off x="3123378" y="3582007"/>
              <a:ext cx="692433" cy="3591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72dpi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DE4A0959-D0C8-7ACF-D473-247753975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4"/>
          <a:stretch/>
        </p:blipFill>
        <p:spPr bwMode="auto">
          <a:xfrm>
            <a:off x="5665684" y="2301407"/>
            <a:ext cx="6358691" cy="287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D116A3-35C8-532D-7136-6E73BDE689CE}"/>
              </a:ext>
            </a:extLst>
          </p:cNvPr>
          <p:cNvSpPr txBox="1"/>
          <p:nvPr/>
        </p:nvSpPr>
        <p:spPr>
          <a:xfrm>
            <a:off x="6174464" y="1932075"/>
            <a:ext cx="11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鄰近差補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F509B4-D92C-99E9-4A9B-5FBA9622F4D9}"/>
              </a:ext>
            </a:extLst>
          </p:cNvPr>
          <p:cNvSpPr txBox="1"/>
          <p:nvPr/>
        </p:nvSpPr>
        <p:spPr>
          <a:xfrm>
            <a:off x="8165812" y="1932075"/>
            <a:ext cx="135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雙線性差補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0BEAD9-A8BD-1F82-5EC9-1961746332A6}"/>
              </a:ext>
            </a:extLst>
          </p:cNvPr>
          <p:cNvSpPr txBox="1"/>
          <p:nvPr/>
        </p:nvSpPr>
        <p:spPr>
          <a:xfrm>
            <a:off x="10095093" y="1932075"/>
            <a:ext cx="135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雙立方差補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F718B0-2E89-95F0-2862-AC28BA19C9E0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影像內插</a:t>
            </a:r>
            <a:r>
              <a:rPr lang="en-US" altLang="zh-TW" dirty="0"/>
              <a:t>(Interpolation)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29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EABF6E-2558-D653-EB18-B2B6ACB0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76A50B-E9E2-BAE3-CEEB-DC52235E1A9D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影像內插</a:t>
            </a:r>
            <a:r>
              <a:rPr lang="en-US" altLang="zh-TW" dirty="0"/>
              <a:t>(Interpolation)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0B054A-163D-3B3D-89FD-5E0D3E7A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" y="1232796"/>
            <a:ext cx="11460104" cy="31140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051A0D-E198-DEBD-8EFF-59C96909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63" y="3928786"/>
            <a:ext cx="5103880" cy="27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5A9D56-C9E8-4F0C-6B21-E34FB80B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300540-7559-BF4E-BC19-13100353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70" y="2162942"/>
            <a:ext cx="4725059" cy="39057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7B38FF1-9DFB-B367-DA9F-0B3D24D8997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1D-</a:t>
            </a:r>
            <a:r>
              <a:rPr lang="zh-TW" altLang="en-US" dirty="0"/>
              <a:t>影像內插</a:t>
            </a:r>
            <a:r>
              <a:rPr lang="en-US" altLang="zh-TW" dirty="0"/>
              <a:t>(Interpolation)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5C5CAA0-9325-F66C-A7A6-9D40ABB0119E}"/>
              </a:ext>
            </a:extLst>
          </p:cNvPr>
          <p:cNvSpPr txBox="1"/>
          <p:nvPr/>
        </p:nvSpPr>
        <p:spPr>
          <a:xfrm>
            <a:off x="2118460" y="1371490"/>
            <a:ext cx="19287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1-D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最近鄰內插法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12BBE2-C955-D195-815C-A4F7394B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52" y="2860059"/>
            <a:ext cx="6044925" cy="2999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165096B-1AA0-531D-37EF-CAB28EED3D49}"/>
                  </a:ext>
                </a:extLst>
              </p:cNvPr>
              <p:cNvSpPr txBox="1"/>
              <p:nvPr/>
            </p:nvSpPr>
            <p:spPr>
              <a:xfrm>
                <a:off x="6436811" y="2149721"/>
                <a:ext cx="469160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165096B-1AA0-531D-37EF-CAB28EED3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11" y="2149721"/>
                <a:ext cx="4691605" cy="307777"/>
              </a:xfrm>
              <a:prstGeom prst="rect">
                <a:avLst/>
              </a:prstGeom>
              <a:blipFill>
                <a:blip r:embed="rId4"/>
                <a:stretch>
                  <a:fillRect l="-1558"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E658BE-304C-3B65-80D8-68CC80486B0C}"/>
              </a:ext>
            </a:extLst>
          </p:cNvPr>
          <p:cNvSpPr txBox="1"/>
          <p:nvPr/>
        </p:nvSpPr>
        <p:spPr>
          <a:xfrm>
            <a:off x="7940074" y="1350716"/>
            <a:ext cx="16850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1-D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線性內插法</a:t>
            </a:r>
          </a:p>
        </p:txBody>
      </p:sp>
    </p:spTree>
    <p:extLst>
      <p:ext uri="{BB962C8B-B14F-4D97-AF65-F5344CB8AC3E}">
        <p14:creationId xmlns:p14="http://schemas.microsoft.com/office/powerpoint/2010/main" val="412178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5A9D56-C9E8-4F0C-6B21-E34FB80B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B38FF1-9DFB-B367-DA9F-0B3D24D8997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最鄰近內插法 </a:t>
            </a:r>
            <a:r>
              <a:rPr lang="en-US" altLang="zh-TW" dirty="0"/>
              <a:t>(Nearest Neighbor Interpolation)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268E9D-EFC1-A016-01AB-8507E23B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24" y="2232874"/>
            <a:ext cx="4450406" cy="354090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4D18B3A-2EBE-D005-1A2E-9D8FC1F02460}"/>
              </a:ext>
            </a:extLst>
          </p:cNvPr>
          <p:cNvSpPr txBox="1"/>
          <p:nvPr/>
        </p:nvSpPr>
        <p:spPr>
          <a:xfrm>
            <a:off x="5280244" y="1366321"/>
            <a:ext cx="19287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最鄰近內插法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16C96E0-6AA9-37FD-DCF1-7C34DECFFD8E}"/>
              </a:ext>
            </a:extLst>
          </p:cNvPr>
          <p:cNvCxnSpPr>
            <a:cxnSpLocks/>
          </p:cNvCxnSpPr>
          <p:nvPr/>
        </p:nvCxnSpPr>
        <p:spPr>
          <a:xfrm>
            <a:off x="5060887" y="3227317"/>
            <a:ext cx="438715" cy="385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6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22019D-E871-BDA6-FF87-F66515F2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0A7FAB-4578-7AD0-C4F8-BAC1DB100A6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/>
              <a:t>Bilinear Interpolation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C8830B2-3FBB-D111-35DA-5E015E091737}"/>
                  </a:ext>
                </a:extLst>
              </p:cNvPr>
              <p:cNvSpPr txBox="1"/>
              <p:nvPr/>
            </p:nvSpPr>
            <p:spPr>
              <a:xfrm>
                <a:off x="552059" y="2267416"/>
                <a:ext cx="469160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C8830B2-3FBB-D111-35DA-5E015E09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59" y="2267416"/>
                <a:ext cx="4691605" cy="307777"/>
              </a:xfrm>
              <a:prstGeom prst="rect">
                <a:avLst/>
              </a:prstGeom>
              <a:blipFill>
                <a:blip r:embed="rId2"/>
                <a:stretch>
                  <a:fillRect l="-1560"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DFE996EF-E77C-94A3-470E-317A68B93BE7}"/>
              </a:ext>
            </a:extLst>
          </p:cNvPr>
          <p:cNvSpPr txBox="1"/>
          <p:nvPr/>
        </p:nvSpPr>
        <p:spPr>
          <a:xfrm>
            <a:off x="480018" y="1767176"/>
            <a:ext cx="16850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1-D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線性內插法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88B1A9-CF44-8CA5-4FCD-74A10AF197EC}"/>
              </a:ext>
            </a:extLst>
          </p:cNvPr>
          <p:cNvSpPr txBox="1"/>
          <p:nvPr/>
        </p:nvSpPr>
        <p:spPr>
          <a:xfrm>
            <a:off x="480018" y="2928760"/>
            <a:ext cx="16979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線性內插法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507B46-2383-D8A7-B9F0-E58EF4FBEAC6}"/>
              </a:ext>
            </a:extLst>
          </p:cNvPr>
          <p:cNvGrpSpPr/>
          <p:nvPr/>
        </p:nvGrpSpPr>
        <p:grpSpPr>
          <a:xfrm>
            <a:off x="6096000" y="1330847"/>
            <a:ext cx="4799614" cy="4811858"/>
            <a:chOff x="5588217" y="1357511"/>
            <a:chExt cx="3978980" cy="398912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6DA2D4-667E-0AE9-B4B4-09938EA7A299}"/>
                </a:ext>
              </a:extLst>
            </p:cNvPr>
            <p:cNvSpPr/>
            <p:nvPr/>
          </p:nvSpPr>
          <p:spPr>
            <a:xfrm>
              <a:off x="5589355" y="2742465"/>
              <a:ext cx="3977842" cy="2604175"/>
            </a:xfrm>
            <a:prstGeom prst="rect">
              <a:avLst/>
            </a:prstGeom>
            <a:solidFill>
              <a:srgbClr val="114D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24B157B-1D35-A656-74FB-004817F10437}"/>
                </a:ext>
              </a:extLst>
            </p:cNvPr>
            <p:cNvGrpSpPr/>
            <p:nvPr/>
          </p:nvGrpSpPr>
          <p:grpSpPr>
            <a:xfrm>
              <a:off x="5588217" y="1357511"/>
              <a:ext cx="3978980" cy="3369678"/>
              <a:chOff x="534066" y="1765425"/>
              <a:chExt cx="5070029" cy="4293653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FF5887C-08F1-DE13-CE0F-8A7B8C3AA312}"/>
                  </a:ext>
                </a:extLst>
              </p:cNvPr>
              <p:cNvSpPr/>
              <p:nvPr/>
            </p:nvSpPr>
            <p:spPr>
              <a:xfrm>
                <a:off x="4568244" y="1765426"/>
                <a:ext cx="1035851" cy="4293652"/>
              </a:xfrm>
              <a:prstGeom prst="rect">
                <a:avLst/>
              </a:prstGeom>
              <a:solidFill>
                <a:srgbClr val="114D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309DFCD2-295E-FAE9-736F-45374221B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66" y="1765425"/>
                <a:ext cx="4331785" cy="4293653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64E2557-4BF1-F64B-BCAD-E2AA187B6A21}"/>
                  </a:ext>
                </a:extLst>
              </p:cNvPr>
              <p:cNvSpPr/>
              <p:nvPr/>
            </p:nvSpPr>
            <p:spPr>
              <a:xfrm>
                <a:off x="4568244" y="2435382"/>
                <a:ext cx="297608" cy="3431263"/>
              </a:xfrm>
              <a:prstGeom prst="rect">
                <a:avLst/>
              </a:prstGeom>
              <a:solidFill>
                <a:srgbClr val="114D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FA38032-5DE6-860C-F288-44129D329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4114" y="4666591"/>
                <a:ext cx="919402" cy="408623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F8B1EC4E-5C2C-838D-A3D2-6983710B6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7295"/>
              <a:stretch/>
            </p:blipFill>
            <p:spPr>
              <a:xfrm>
                <a:off x="4701565" y="3224688"/>
                <a:ext cx="434509" cy="408623"/>
              </a:xfrm>
              <a:prstGeom prst="rect">
                <a:avLst/>
              </a:prstGeom>
            </p:spPr>
          </p:pic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D306BDA-B632-52B6-5C10-06D311213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3551" y="4427304"/>
              <a:ext cx="2374848" cy="77456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70FB20B-89B7-FDD6-8444-9BFE0CCCE729}"/>
                  </a:ext>
                </a:extLst>
              </p:cNvPr>
              <p:cNvSpPr txBox="1"/>
              <p:nvPr/>
            </p:nvSpPr>
            <p:spPr>
              <a:xfrm>
                <a:off x="662986" y="3589200"/>
                <a:ext cx="4469750" cy="970762"/>
              </a:xfrm>
              <a:prstGeom prst="roundRect">
                <a:avLst/>
              </a:prstGeom>
              <a:solidFill>
                <a:srgbClr val="FDF1E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i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zh-TW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TW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zh-TW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70FB20B-89B7-FDD6-8444-9BFE0CCC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86" y="3589200"/>
                <a:ext cx="4469750" cy="97076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5554D42F-3B1E-8A75-A46F-839C25567017}"/>
              </a:ext>
            </a:extLst>
          </p:cNvPr>
          <p:cNvSpPr/>
          <p:nvPr/>
        </p:nvSpPr>
        <p:spPr>
          <a:xfrm>
            <a:off x="899526" y="260335"/>
            <a:ext cx="615820" cy="61582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75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22019D-E871-BDA6-FF87-F66515F2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0A7FAB-4578-7AD0-C4F8-BAC1DB100A6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推導</a:t>
            </a:r>
            <a:r>
              <a:rPr lang="en-US" altLang="zh-TW" dirty="0"/>
              <a:t>(1/3):</a:t>
            </a:r>
            <a:r>
              <a:rPr lang="zh-TW" altLang="en-US" dirty="0"/>
              <a:t>水平方向內插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AF50A54-9858-1EE2-5571-3B1CA8C3586C}"/>
                  </a:ext>
                </a:extLst>
              </p:cNvPr>
              <p:cNvSpPr txBox="1"/>
              <p:nvPr/>
            </p:nvSpPr>
            <p:spPr>
              <a:xfrm>
                <a:off x="5954672" y="2977340"/>
                <a:ext cx="34655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AF50A54-9858-1EE2-5571-3B1CA8C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72" y="2977340"/>
                <a:ext cx="3465591" cy="307777"/>
              </a:xfrm>
              <a:prstGeom prst="rect">
                <a:avLst/>
              </a:prstGeom>
              <a:blipFill>
                <a:blip r:embed="rId2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E98D533D-BFAD-CBFD-2CFF-32010D2F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1" y="1729001"/>
            <a:ext cx="3465591" cy="4262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AAE7043-3BE1-1422-2F45-A8FD280CFDD9}"/>
                  </a:ext>
                </a:extLst>
              </p:cNvPr>
              <p:cNvSpPr txBox="1"/>
              <p:nvPr/>
            </p:nvSpPr>
            <p:spPr>
              <a:xfrm>
                <a:off x="5954672" y="4932842"/>
                <a:ext cx="34655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AAE7043-3BE1-1422-2F45-A8FD280CF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72" y="4932842"/>
                <a:ext cx="3465591" cy="307777"/>
              </a:xfrm>
              <a:prstGeom prst="rect">
                <a:avLst/>
              </a:prstGeom>
              <a:blipFill>
                <a:blip r:embed="rId4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791043-3041-3339-4516-6D6BBFFCDA20}"/>
              </a:ext>
            </a:extLst>
          </p:cNvPr>
          <p:cNvSpPr txBox="1"/>
          <p:nvPr/>
        </p:nvSpPr>
        <p:spPr>
          <a:xfrm>
            <a:off x="5604095" y="2390115"/>
            <a:ext cx="2607737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用像素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估測出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BF752E-24C9-5B0F-5F37-75507DDF5D96}"/>
              </a:ext>
            </a:extLst>
          </p:cNvPr>
          <p:cNvSpPr txBox="1"/>
          <p:nvPr/>
        </p:nvSpPr>
        <p:spPr>
          <a:xfrm>
            <a:off x="5604095" y="4407172"/>
            <a:ext cx="2607737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用像素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估測出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b5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62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537915-88CF-2465-C926-BBDF926262AD}"/>
              </a:ext>
            </a:extLst>
          </p:cNvPr>
          <p:cNvSpPr/>
          <p:nvPr/>
        </p:nvSpPr>
        <p:spPr>
          <a:xfrm>
            <a:off x="4568244" y="1765426"/>
            <a:ext cx="1035851" cy="4293652"/>
          </a:xfrm>
          <a:prstGeom prst="rect">
            <a:avLst/>
          </a:prstGeom>
          <a:solidFill>
            <a:srgbClr val="114D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22019D-E871-BDA6-FF87-F66515F2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0A7FAB-4578-7AD0-C4F8-BAC1DB100A6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推導</a:t>
            </a:r>
            <a:r>
              <a:rPr lang="en-US" altLang="zh-TW" dirty="0"/>
              <a:t>(2/3):</a:t>
            </a:r>
            <a:r>
              <a:rPr lang="zh-TW" altLang="en-US" dirty="0"/>
              <a:t>垂直方向內插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AF50A54-9858-1EE2-5571-3B1CA8C3586C}"/>
                  </a:ext>
                </a:extLst>
              </p:cNvPr>
              <p:cNvSpPr txBox="1"/>
              <p:nvPr/>
            </p:nvSpPr>
            <p:spPr>
              <a:xfrm>
                <a:off x="6392256" y="3070799"/>
                <a:ext cx="34655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AF50A54-9858-1EE2-5571-3B1CA8C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256" y="3070799"/>
                <a:ext cx="3465591" cy="307777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791043-3041-3339-4516-6D6BBFFCDA20}"/>
              </a:ext>
            </a:extLst>
          </p:cNvPr>
          <p:cNvSpPr txBox="1"/>
          <p:nvPr/>
        </p:nvSpPr>
        <p:spPr>
          <a:xfrm>
            <a:off x="6096000" y="2329686"/>
            <a:ext cx="2633633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用像素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估測出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17285F-7163-6970-4D03-2E33BA11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6" y="1765425"/>
            <a:ext cx="4331785" cy="42936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F9963A6-9E45-C272-89BC-824CB1780E69}"/>
              </a:ext>
            </a:extLst>
          </p:cNvPr>
          <p:cNvSpPr/>
          <p:nvPr/>
        </p:nvSpPr>
        <p:spPr>
          <a:xfrm>
            <a:off x="4568244" y="2435382"/>
            <a:ext cx="297608" cy="3431263"/>
          </a:xfrm>
          <a:prstGeom prst="rect">
            <a:avLst/>
          </a:prstGeom>
          <a:solidFill>
            <a:srgbClr val="114D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EDF04A-CB1A-00B3-8595-DB4E95A98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114" y="4666591"/>
            <a:ext cx="919402" cy="40862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53DA4CF-DF29-EB08-5158-B3F52042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295"/>
          <a:stretch/>
        </p:blipFill>
        <p:spPr>
          <a:xfrm>
            <a:off x="4701565" y="3224688"/>
            <a:ext cx="434509" cy="4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AA2B964-0A7A-2DB3-B674-A00224237913}"/>
              </a:ext>
            </a:extLst>
          </p:cNvPr>
          <p:cNvSpPr/>
          <p:nvPr/>
        </p:nvSpPr>
        <p:spPr>
          <a:xfrm>
            <a:off x="736698" y="3144745"/>
            <a:ext cx="3977842" cy="2604175"/>
          </a:xfrm>
          <a:prstGeom prst="rect">
            <a:avLst/>
          </a:prstGeom>
          <a:solidFill>
            <a:srgbClr val="114D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22019D-E871-BDA6-FF87-F66515F2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0A7FAB-4578-7AD0-C4F8-BAC1DB100A6C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推導</a:t>
            </a:r>
            <a:r>
              <a:rPr lang="en-US" altLang="zh-TW" dirty="0"/>
              <a:t>(3/3):</a:t>
            </a:r>
            <a:r>
              <a:rPr lang="zh-TW" altLang="en-US" dirty="0"/>
              <a:t>合併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AF50A54-9858-1EE2-5571-3B1CA8C3586C}"/>
                  </a:ext>
                </a:extLst>
              </p:cNvPr>
              <p:cNvSpPr txBox="1"/>
              <p:nvPr/>
            </p:nvSpPr>
            <p:spPr>
              <a:xfrm>
                <a:off x="5732549" y="4320861"/>
                <a:ext cx="34655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AF50A54-9858-1EE2-5571-3B1CA8C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49" y="4320861"/>
                <a:ext cx="3465591" cy="307777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791043-3041-3339-4516-6D6BBFFCDA20}"/>
              </a:ext>
            </a:extLst>
          </p:cNvPr>
          <p:cNvSpPr txBox="1"/>
          <p:nvPr/>
        </p:nvSpPr>
        <p:spPr>
          <a:xfrm>
            <a:off x="5436293" y="3788360"/>
            <a:ext cx="2633633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用像素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b5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估測出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09CBB6-E579-9E5A-4B3C-D530F4A29ACB}"/>
              </a:ext>
            </a:extLst>
          </p:cNvPr>
          <p:cNvGrpSpPr/>
          <p:nvPr/>
        </p:nvGrpSpPr>
        <p:grpSpPr>
          <a:xfrm>
            <a:off x="735560" y="1759791"/>
            <a:ext cx="3978980" cy="3369678"/>
            <a:chOff x="534066" y="1765425"/>
            <a:chExt cx="5070029" cy="429365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F537915-88CF-2465-C926-BBDF926262AD}"/>
                </a:ext>
              </a:extLst>
            </p:cNvPr>
            <p:cNvSpPr/>
            <p:nvPr/>
          </p:nvSpPr>
          <p:spPr>
            <a:xfrm>
              <a:off x="4568244" y="1765426"/>
              <a:ext cx="1035851" cy="4293652"/>
            </a:xfrm>
            <a:prstGeom prst="rect">
              <a:avLst/>
            </a:prstGeom>
            <a:solidFill>
              <a:srgbClr val="114D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D17285F-7163-6970-4D03-2E33BA11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066" y="1765425"/>
              <a:ext cx="4331785" cy="429365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9963A6-9E45-C272-89BC-824CB1780E69}"/>
                </a:ext>
              </a:extLst>
            </p:cNvPr>
            <p:cNvSpPr/>
            <p:nvPr/>
          </p:nvSpPr>
          <p:spPr>
            <a:xfrm>
              <a:off x="4568244" y="2435382"/>
              <a:ext cx="297608" cy="3431263"/>
            </a:xfrm>
            <a:prstGeom prst="rect">
              <a:avLst/>
            </a:prstGeom>
            <a:solidFill>
              <a:srgbClr val="114D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3EDF04A-CB1A-00B3-8595-DB4E95A9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4114" y="4666591"/>
              <a:ext cx="919402" cy="40862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53DA4CF-DF29-EB08-5158-B3F52042C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7295"/>
            <a:stretch/>
          </p:blipFill>
          <p:spPr>
            <a:xfrm>
              <a:off x="4701565" y="3224688"/>
              <a:ext cx="434509" cy="40862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573FE10-733E-6866-6F0C-6FD1BC21C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894" y="4829584"/>
            <a:ext cx="2374848" cy="77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F3B3E3D-ADF0-5BF8-9B78-6654BE31FFAB}"/>
                  </a:ext>
                </a:extLst>
              </p:cNvPr>
              <p:cNvSpPr txBox="1"/>
              <p:nvPr/>
            </p:nvSpPr>
            <p:spPr>
              <a:xfrm>
                <a:off x="5744666" y="2131687"/>
                <a:ext cx="34655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F3B3E3D-ADF0-5BF8-9B78-6654BE31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66" y="2131687"/>
                <a:ext cx="3465591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F07AE29-2A50-BACE-0F63-940A96BBB6CE}"/>
                  </a:ext>
                </a:extLst>
              </p:cNvPr>
              <p:cNvSpPr txBox="1"/>
              <p:nvPr/>
            </p:nvSpPr>
            <p:spPr>
              <a:xfrm>
                <a:off x="5756737" y="3116419"/>
                <a:ext cx="34655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F07AE29-2A50-BACE-0F63-940A96BBB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37" y="3116419"/>
                <a:ext cx="3465591" cy="307777"/>
              </a:xfrm>
              <a:prstGeom prst="rect">
                <a:avLst/>
              </a:prstGeom>
              <a:blipFill>
                <a:blip r:embed="rId8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9E5D1F-ED27-7FAD-812B-CA3C42D28D33}"/>
              </a:ext>
            </a:extLst>
          </p:cNvPr>
          <p:cNvSpPr txBox="1"/>
          <p:nvPr/>
        </p:nvSpPr>
        <p:spPr>
          <a:xfrm>
            <a:off x="5394089" y="1544462"/>
            <a:ext cx="2607737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用像素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估測出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</a:t>
            </a:r>
            <a:endParaRPr lang="zh-TW" altLang="en-US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CEE80EA-5AAB-1491-A0CE-9A7BFCDE9A57}"/>
              </a:ext>
            </a:extLst>
          </p:cNvPr>
          <p:cNvSpPr txBox="1"/>
          <p:nvPr/>
        </p:nvSpPr>
        <p:spPr>
          <a:xfrm>
            <a:off x="5406160" y="2590749"/>
            <a:ext cx="2607737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用像素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估測出 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b5</a:t>
            </a:r>
            <a:endParaRPr lang="zh-TW" altLang="en-US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A521CC3-A6CA-4941-9249-21F0D65ED619}"/>
                  </a:ext>
                </a:extLst>
              </p:cNvPr>
              <p:cNvSpPr txBox="1"/>
              <p:nvPr/>
            </p:nvSpPr>
            <p:spPr>
              <a:xfrm>
                <a:off x="6375725" y="5054325"/>
                <a:ext cx="4469750" cy="970762"/>
              </a:xfrm>
              <a:prstGeom prst="roundRect">
                <a:avLst/>
              </a:prstGeom>
              <a:solidFill>
                <a:srgbClr val="FDF1E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TW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i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zh-TW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TW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zh-TW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A521CC3-A6CA-4941-9249-21F0D65E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25" y="5054325"/>
                <a:ext cx="4469750" cy="97076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6CC491-B7CD-99EE-3F8E-705FBE3CD9E5}"/>
              </a:ext>
            </a:extLst>
          </p:cNvPr>
          <p:cNvSpPr txBox="1"/>
          <p:nvPr/>
        </p:nvSpPr>
        <p:spPr>
          <a:xfrm>
            <a:off x="5474358" y="5335395"/>
            <a:ext cx="683835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通式</a:t>
            </a:r>
          </a:p>
        </p:txBody>
      </p:sp>
    </p:spTree>
    <p:extLst>
      <p:ext uri="{BB962C8B-B14F-4D97-AF65-F5344CB8AC3E}">
        <p14:creationId xmlns:p14="http://schemas.microsoft.com/office/powerpoint/2010/main" val="134300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ADF92B-D44D-3B28-DBF6-01A87DF3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ACD94A-99F7-C757-F669-3507542D31BE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 descr="Bilinear interpolation">
            <a:extLst>
              <a:ext uri="{FF2B5EF4-FFF2-40B4-BE49-F238E27FC236}">
                <a16:creationId xmlns:a16="http://schemas.microsoft.com/office/drawing/2014/main" id="{4BFE11AC-7AD6-A555-9A9E-7DE417392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58" y="2206985"/>
            <a:ext cx="3838362" cy="385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22F7599-56D5-0475-B4A2-1A24FAFD2827}"/>
                  </a:ext>
                </a:extLst>
              </p:cNvPr>
              <p:cNvSpPr txBox="1"/>
              <p:nvPr/>
            </p:nvSpPr>
            <p:spPr>
              <a:xfrm>
                <a:off x="4819220" y="2232964"/>
                <a:ext cx="6031402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210</m:t>
                      </m:r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150</m:t>
                      </m:r>
                      <m:r>
                        <m:rPr>
                          <m:nor/>
                        </m:rP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m:t>.5</m:t>
                      </m:r>
                    </m:oMath>
                  </m:oMathPara>
                </a14:m>
                <a:endPara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22F7599-56D5-0475-B4A2-1A24FAFD2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20" y="2232964"/>
                <a:ext cx="6031402" cy="676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33F0411-FA66-F84B-C322-83DC2267A0A1}"/>
                  </a:ext>
                </a:extLst>
              </p:cNvPr>
              <p:cNvSpPr txBox="1"/>
              <p:nvPr/>
            </p:nvSpPr>
            <p:spPr>
              <a:xfrm>
                <a:off x="4819220" y="3485136"/>
                <a:ext cx="6364761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162</m:t>
                      </m:r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95</m:t>
                      </m:r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m:t>5</m:t>
                      </m:r>
                    </m:oMath>
                  </m:oMathPara>
                </a14:m>
                <a:endPara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33F0411-FA66-F84B-C322-83DC2267A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20" y="3485136"/>
                <a:ext cx="6364761" cy="676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2E11041-7228-0F58-AB93-495B67267F6D}"/>
                  </a:ext>
                </a:extLst>
              </p:cNvPr>
              <p:cNvSpPr txBox="1"/>
              <p:nvPr/>
            </p:nvSpPr>
            <p:spPr>
              <a:xfrm>
                <a:off x="4819220" y="4836754"/>
                <a:ext cx="6364761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TW" altLang="en-US" sz="2000" b="0" i="1"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sz="2000" b="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zh-TW" altLang="en-US" sz="2000" b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TW" altLang="en-US" sz="2000" b="0" i="1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sz="2000" b="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b="0" i="1">
                          <a:latin typeface="Cambria Math" panose="02040503050406030204" pitchFamily="18" charset="0"/>
                        </a:rPr>
                        <m:t>146</m:t>
                      </m:r>
                      <m:r>
                        <a:rPr lang="zh-TW" altLang="en-US" sz="2000" b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sz="2000" b="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2E11041-7228-0F58-AB93-495B6726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20" y="4836754"/>
                <a:ext cx="6364761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1ABCBEE-30C4-AFCD-3F1A-98E5D0DAEC25}"/>
              </a:ext>
            </a:extLst>
          </p:cNvPr>
          <p:cNvSpPr txBox="1"/>
          <p:nvPr/>
        </p:nvSpPr>
        <p:spPr>
          <a:xfrm>
            <a:off x="3610069" y="126133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6"/>
              </a:rPr>
              <a:t>https://en.wikipedia.org/wiki/Bilinear_interpolation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69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2B1CF6-A625-4BA6-3C86-62B61DC63830}"/>
              </a:ext>
            </a:extLst>
          </p:cNvPr>
          <p:cNvGraphicFramePr>
            <a:graphicFrameLocks noGrp="1"/>
          </p:cNvGraphicFramePr>
          <p:nvPr/>
        </p:nvGraphicFramePr>
        <p:xfrm>
          <a:off x="2249287" y="235834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166AB7-D54C-910A-330D-AE68F36F5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94238"/>
              </p:ext>
            </p:extLst>
          </p:nvPr>
        </p:nvGraphicFramePr>
        <p:xfrm>
          <a:off x="6915090" y="1996206"/>
          <a:ext cx="3789372" cy="3627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7343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sp>
        <p:nvSpPr>
          <p:cNvPr id="6" name="箭號: 向右 5">
            <a:extLst>
              <a:ext uri="{FF2B5EF4-FFF2-40B4-BE49-F238E27FC236}">
                <a16:creationId xmlns:a16="http://schemas.microsoft.com/office/drawing/2014/main" id="{93807A60-BA49-FE60-36B0-4029A423E50D}"/>
              </a:ext>
            </a:extLst>
          </p:cNvPr>
          <p:cNvSpPr/>
          <p:nvPr/>
        </p:nvSpPr>
        <p:spPr>
          <a:xfrm>
            <a:off x="5567003" y="3364726"/>
            <a:ext cx="878186" cy="7078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9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2.1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視覺感知的要素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65" y="1145858"/>
            <a:ext cx="6431312" cy="531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789C0C-81E3-8B4B-6DDE-5B843F99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4D3700-12D8-73E9-5A99-4E4D1F79DD49}"/>
              </a:ext>
            </a:extLst>
          </p:cNvPr>
          <p:cNvSpPr/>
          <p:nvPr/>
        </p:nvSpPr>
        <p:spPr>
          <a:xfrm>
            <a:off x="4255134" y="4869590"/>
            <a:ext cx="452672" cy="27842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8D742B-79FC-9E7F-E726-4B0A1A4AD5BB}"/>
              </a:ext>
            </a:extLst>
          </p:cNvPr>
          <p:cNvSpPr/>
          <p:nvPr/>
        </p:nvSpPr>
        <p:spPr>
          <a:xfrm>
            <a:off x="4178176" y="5158405"/>
            <a:ext cx="624694" cy="3157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11423A-369D-BFFA-A098-8EF2C140A726}"/>
              </a:ext>
            </a:extLst>
          </p:cNvPr>
          <p:cNvSpPr/>
          <p:nvPr/>
        </p:nvSpPr>
        <p:spPr>
          <a:xfrm>
            <a:off x="5238054" y="4215335"/>
            <a:ext cx="624694" cy="3157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C04C9A-11E0-CC3A-7988-99F1AE4DE128}"/>
              </a:ext>
            </a:extLst>
          </p:cNvPr>
          <p:cNvSpPr/>
          <p:nvPr/>
        </p:nvSpPr>
        <p:spPr>
          <a:xfrm>
            <a:off x="5997036" y="1751284"/>
            <a:ext cx="624694" cy="315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1B8D32-3174-05B6-6693-D27B30111EA5}"/>
              </a:ext>
            </a:extLst>
          </p:cNvPr>
          <p:cNvSpPr txBox="1"/>
          <p:nvPr/>
        </p:nvSpPr>
        <p:spPr>
          <a:xfrm>
            <a:off x="5539582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EF4E43-9102-E81B-9DE1-CAE205B344F9}"/>
              </a:ext>
            </a:extLst>
          </p:cNvPr>
          <p:cNvSpPr/>
          <p:nvPr/>
        </p:nvSpPr>
        <p:spPr>
          <a:xfrm>
            <a:off x="7797324" y="1783084"/>
            <a:ext cx="624694" cy="315754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88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2B1CF6-A625-4BA6-3C86-62B61DC63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43409"/>
              </p:ext>
            </p:extLst>
          </p:nvPr>
        </p:nvGraphicFramePr>
        <p:xfrm>
          <a:off x="2249287" y="235834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166AB7-D54C-910A-330D-AE68F36F5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36769"/>
              </p:ext>
            </p:extLst>
          </p:nvPr>
        </p:nvGraphicFramePr>
        <p:xfrm>
          <a:off x="6915090" y="1996206"/>
          <a:ext cx="3789372" cy="3627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7343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sp>
        <p:nvSpPr>
          <p:cNvPr id="6" name="箭號: 向右 5">
            <a:extLst>
              <a:ext uri="{FF2B5EF4-FFF2-40B4-BE49-F238E27FC236}">
                <a16:creationId xmlns:a16="http://schemas.microsoft.com/office/drawing/2014/main" id="{93807A60-BA49-FE60-36B0-4029A423E50D}"/>
              </a:ext>
            </a:extLst>
          </p:cNvPr>
          <p:cNvSpPr/>
          <p:nvPr/>
        </p:nvSpPr>
        <p:spPr>
          <a:xfrm>
            <a:off x="5567003" y="3364726"/>
            <a:ext cx="878186" cy="7078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3066EF1-5655-731D-8B6C-4B961D557549}"/>
              </a:ext>
            </a:extLst>
          </p:cNvPr>
          <p:cNvGrpSpPr/>
          <p:nvPr/>
        </p:nvGrpSpPr>
        <p:grpSpPr>
          <a:xfrm>
            <a:off x="7195126" y="2309091"/>
            <a:ext cx="3195783" cy="3048000"/>
            <a:chOff x="1150700" y="2469261"/>
            <a:chExt cx="2085691" cy="2028853"/>
          </a:xfrm>
          <a:noFill/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1B16938-36E5-70E2-9316-8742584A8456}"/>
                </a:ext>
              </a:extLst>
            </p:cNvPr>
            <p:cNvGrpSpPr/>
            <p:nvPr/>
          </p:nvGrpSpPr>
          <p:grpSpPr>
            <a:xfrm>
              <a:off x="1152809" y="3683853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9424F566-033B-4A72-D79B-13A58CD0D6C7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3CDE902B-9311-4914-22C6-DB239E6FAE0D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5FD559F0-28B9-39B8-322B-07F3DC991A3F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47013B-6AD5-AB4C-1D14-D5F92EFBC468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0E11BCA-2430-AD48-1BE1-B941423126F5}"/>
                </a:ext>
              </a:extLst>
            </p:cNvPr>
            <p:cNvGrpSpPr/>
            <p:nvPr/>
          </p:nvGrpSpPr>
          <p:grpSpPr>
            <a:xfrm>
              <a:off x="1152809" y="2469261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A9F70861-573B-C610-18C3-B9FA2BE8DCC5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E0EFBB4D-58B6-0BCD-47DF-7213C4B154C9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9A363FF9-045B-4DE4-812C-845CD8783554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59853D92-278E-8147-CD51-71AC7590A445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861A71B-1E7F-B0BC-20AD-A7528464E1A0}"/>
                </a:ext>
              </a:extLst>
            </p:cNvPr>
            <p:cNvGrpSpPr/>
            <p:nvPr/>
          </p:nvGrpSpPr>
          <p:grpSpPr>
            <a:xfrm>
              <a:off x="1150700" y="3076557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C824024-1A23-7A0B-D70D-C4FB78B29B68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A5E4E85D-8083-4259-A245-3683866BBD05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B33251DA-B90E-2C20-236C-03E8ED0FC7A2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D755FC83-F1DC-C1EB-BEC0-502DA68A7DA8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72A061D5-5DDA-1714-4A70-EFF78391B75F}"/>
                </a:ext>
              </a:extLst>
            </p:cNvPr>
            <p:cNvGrpSpPr/>
            <p:nvPr/>
          </p:nvGrpSpPr>
          <p:grpSpPr>
            <a:xfrm>
              <a:off x="1150700" y="4291150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CD0B46-5812-7CB9-E044-2D28B676B35F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FD85BAA9-05DF-38AE-0675-09B8683B8349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150B763-9E81-BD0F-42A5-B33633C2465F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9D881B1-B800-19DA-F91B-147F390E2F1C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DC6C7E9-BEB8-B523-C0D1-0E0244EA81A4}"/>
              </a:ext>
            </a:extLst>
          </p:cNvPr>
          <p:cNvGrpSpPr/>
          <p:nvPr/>
        </p:nvGrpSpPr>
        <p:grpSpPr>
          <a:xfrm>
            <a:off x="2549235" y="2687782"/>
            <a:ext cx="2207491" cy="2087418"/>
            <a:chOff x="4319679" y="2495304"/>
            <a:chExt cx="2109506" cy="1988140"/>
          </a:xfrm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ED21DAEB-E132-3A4B-26A1-EA01E87E1C46}"/>
                </a:ext>
              </a:extLst>
            </p:cNvPr>
            <p:cNvSpPr/>
            <p:nvPr/>
          </p:nvSpPr>
          <p:spPr>
            <a:xfrm>
              <a:off x="4345603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D5271BE-55C5-5001-A8CF-128A5CDB2C6B}"/>
                </a:ext>
              </a:extLst>
            </p:cNvPr>
            <p:cNvSpPr/>
            <p:nvPr/>
          </p:nvSpPr>
          <p:spPr>
            <a:xfrm>
              <a:off x="5265891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695D9349-646F-EEE5-C0DF-8FF0EFD10984}"/>
                </a:ext>
              </a:extLst>
            </p:cNvPr>
            <p:cNvSpPr/>
            <p:nvPr/>
          </p:nvSpPr>
          <p:spPr>
            <a:xfrm>
              <a:off x="6214643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B304166B-5B63-3AF8-E2F9-36E2C039A4CB}"/>
                </a:ext>
              </a:extLst>
            </p:cNvPr>
            <p:cNvSpPr/>
            <p:nvPr/>
          </p:nvSpPr>
          <p:spPr>
            <a:xfrm>
              <a:off x="4345603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F3AA93B7-B684-CA23-BB6A-F1CFF371AE30}"/>
                </a:ext>
              </a:extLst>
            </p:cNvPr>
            <p:cNvSpPr/>
            <p:nvPr/>
          </p:nvSpPr>
          <p:spPr>
            <a:xfrm>
              <a:off x="5265891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79983557-3B93-C479-8D14-9E381304468C}"/>
                </a:ext>
              </a:extLst>
            </p:cNvPr>
            <p:cNvSpPr/>
            <p:nvPr/>
          </p:nvSpPr>
          <p:spPr>
            <a:xfrm>
              <a:off x="6214643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2D65BAEA-E028-566B-D3AB-3865A47A4714}"/>
                </a:ext>
              </a:extLst>
            </p:cNvPr>
            <p:cNvSpPr/>
            <p:nvPr/>
          </p:nvSpPr>
          <p:spPr>
            <a:xfrm>
              <a:off x="4319679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A664FE9-74E8-53C9-FDDA-66C0062EA8F7}"/>
                </a:ext>
              </a:extLst>
            </p:cNvPr>
            <p:cNvSpPr/>
            <p:nvPr/>
          </p:nvSpPr>
          <p:spPr>
            <a:xfrm>
              <a:off x="5239967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49CD058D-C257-F710-FD91-2E96E4E0ACE0}"/>
                </a:ext>
              </a:extLst>
            </p:cNvPr>
            <p:cNvSpPr/>
            <p:nvPr/>
          </p:nvSpPr>
          <p:spPr>
            <a:xfrm>
              <a:off x="6188719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927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081D41-62C6-8192-F61F-9CA3EF3F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080F962-91FC-20BB-55ED-A06557A37004}"/>
              </a:ext>
            </a:extLst>
          </p:cNvPr>
          <p:cNvGrpSpPr/>
          <p:nvPr/>
        </p:nvGrpSpPr>
        <p:grpSpPr>
          <a:xfrm>
            <a:off x="9546555" y="2506207"/>
            <a:ext cx="2085691" cy="2028853"/>
            <a:chOff x="1150700" y="2469261"/>
            <a:chExt cx="2085691" cy="2028853"/>
          </a:xfrm>
          <a:noFill/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18C592EB-A6EA-B50C-E704-A48F61FE2F4B}"/>
                </a:ext>
              </a:extLst>
            </p:cNvPr>
            <p:cNvGrpSpPr/>
            <p:nvPr/>
          </p:nvGrpSpPr>
          <p:grpSpPr>
            <a:xfrm>
              <a:off x="1152809" y="3683853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BEBF55FF-28B0-9101-2FF8-F88762E75CD4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4ED8DEDC-5CA4-D44E-AF62-096EAD17918A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504A19D0-E2AA-CDB2-2950-72D790566C64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E7ED503B-4E3A-9E13-3CF3-3CBC2043F6D2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18D15C5-3B55-DDA7-1D51-D73B75B3D4B3}"/>
                </a:ext>
              </a:extLst>
            </p:cNvPr>
            <p:cNvGrpSpPr/>
            <p:nvPr/>
          </p:nvGrpSpPr>
          <p:grpSpPr>
            <a:xfrm>
              <a:off x="1152809" y="2469261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1BDD6E76-298A-C107-C4EE-6D935BF7DFB0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5DB93BCF-E5BD-8923-CC27-E3E217BDA3C7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71FEF3EB-3DB0-20BC-B98D-501453A0CD5B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30815E11-2C17-2156-07C7-3FAF914F4D96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903A1766-0047-BC19-3AF1-327E3E01A6FB}"/>
                </a:ext>
              </a:extLst>
            </p:cNvPr>
            <p:cNvGrpSpPr/>
            <p:nvPr/>
          </p:nvGrpSpPr>
          <p:grpSpPr>
            <a:xfrm>
              <a:off x="1150700" y="3076557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2A74575F-57BB-10CA-ED8E-6F2839F23FD2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D7EAB690-40C5-DB26-601B-7DD79E88C187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33B92FED-2E2F-A62A-F0F5-D5BFA92596C8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7E7D3DDF-7A14-1DB1-4F5B-9DC8D6952462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C44BD410-8451-1E8D-EC07-7885C646A85D}"/>
                </a:ext>
              </a:extLst>
            </p:cNvPr>
            <p:cNvGrpSpPr/>
            <p:nvPr/>
          </p:nvGrpSpPr>
          <p:grpSpPr>
            <a:xfrm>
              <a:off x="1150700" y="4291150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3DE65EE9-A8FD-7E37-5CD8-027A43B20685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114D817-F687-11EF-8EAE-39A54482C670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87BE4E43-559C-E346-6BBA-1A661D26088A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1ADAB576-DC8F-57A7-EE82-9C3F454EFA4B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73838EC0-9462-380E-EA55-6CD15B7380B8}"/>
              </a:ext>
            </a:extLst>
          </p:cNvPr>
          <p:cNvGrpSpPr/>
          <p:nvPr/>
        </p:nvGrpSpPr>
        <p:grpSpPr>
          <a:xfrm>
            <a:off x="858981" y="1016000"/>
            <a:ext cx="3195783" cy="3048000"/>
            <a:chOff x="1150700" y="2469261"/>
            <a:chExt cx="2085691" cy="2028853"/>
          </a:xfrm>
          <a:noFill/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038E3264-4E01-6AEC-2005-9A9FC071AAED}"/>
                </a:ext>
              </a:extLst>
            </p:cNvPr>
            <p:cNvGrpSpPr/>
            <p:nvPr/>
          </p:nvGrpSpPr>
          <p:grpSpPr>
            <a:xfrm>
              <a:off x="1152809" y="3683853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BB672911-6374-19C0-052A-96C4B2C3E56F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65325541-3750-BA69-7EE2-939E6D035076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6B9A2253-1881-B7F0-8B47-21B5FCAFD409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1B320B05-BC92-B71D-48E1-DBBABECBFA4A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D1035D4C-BC81-D4C3-04FE-D8CD7916C38F}"/>
                </a:ext>
              </a:extLst>
            </p:cNvPr>
            <p:cNvGrpSpPr/>
            <p:nvPr/>
          </p:nvGrpSpPr>
          <p:grpSpPr>
            <a:xfrm>
              <a:off x="1152809" y="2469261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5F2B8826-9934-13CB-888D-40620190FEE4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79452347-7C32-CF37-BE1F-E5001E4AB534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EE608383-6A8B-8550-09B8-F145A9C4EC23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F8FC7317-936D-B187-6DD9-3D8297EEE8E3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8A060C28-B8B8-B46F-CE96-5DDDF0B85E4C}"/>
                </a:ext>
              </a:extLst>
            </p:cNvPr>
            <p:cNvGrpSpPr/>
            <p:nvPr/>
          </p:nvGrpSpPr>
          <p:grpSpPr>
            <a:xfrm>
              <a:off x="1150700" y="3076557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6F49BAE5-D944-DB7F-C81E-303B8FCE537C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D2E550FC-DC6A-360E-805D-76A9DA0179BC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02786300-0455-AF9F-8B1A-B2D7F54BA600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44144E10-2ED4-9DA7-EEBF-3A0902DEA42F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EABE5B00-C95E-2942-2327-A5C16B6CC116}"/>
                </a:ext>
              </a:extLst>
            </p:cNvPr>
            <p:cNvGrpSpPr/>
            <p:nvPr/>
          </p:nvGrpSpPr>
          <p:grpSpPr>
            <a:xfrm>
              <a:off x="1150700" y="4291150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801A25E8-CF36-6996-8AA1-8668B081295F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5C94C810-F83A-CC29-0895-0734BCEF5484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595259EC-C04F-42FA-B369-9664F83D76CA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CE37B88F-5308-7979-CEFE-4888CC0C63F2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6C7FF0F0-808F-56B9-24E0-C48EAADC44E2}"/>
              </a:ext>
            </a:extLst>
          </p:cNvPr>
          <p:cNvGrpSpPr/>
          <p:nvPr/>
        </p:nvGrpSpPr>
        <p:grpSpPr>
          <a:xfrm>
            <a:off x="9538225" y="2513777"/>
            <a:ext cx="2099594" cy="2021278"/>
            <a:chOff x="4319679" y="2495304"/>
            <a:chExt cx="2109506" cy="198814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F0FD5AF-BFD5-3C19-2C25-69499EB1F1C0}"/>
                </a:ext>
              </a:extLst>
            </p:cNvPr>
            <p:cNvSpPr/>
            <p:nvPr/>
          </p:nvSpPr>
          <p:spPr>
            <a:xfrm>
              <a:off x="4345603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31C1CE4-D2E6-13E7-1CA6-AD3F99A24D5E}"/>
                </a:ext>
              </a:extLst>
            </p:cNvPr>
            <p:cNvSpPr/>
            <p:nvPr/>
          </p:nvSpPr>
          <p:spPr>
            <a:xfrm>
              <a:off x="5265891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8D47E73-8B13-53C1-FC45-25861754843F}"/>
                </a:ext>
              </a:extLst>
            </p:cNvPr>
            <p:cNvSpPr/>
            <p:nvPr/>
          </p:nvSpPr>
          <p:spPr>
            <a:xfrm>
              <a:off x="6214643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B4B0649-ED85-B268-6802-CD3114A2F7A5}"/>
                </a:ext>
              </a:extLst>
            </p:cNvPr>
            <p:cNvSpPr/>
            <p:nvPr/>
          </p:nvSpPr>
          <p:spPr>
            <a:xfrm>
              <a:off x="4345603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694A77F-EB93-3369-1984-683A540C753B}"/>
                </a:ext>
              </a:extLst>
            </p:cNvPr>
            <p:cNvSpPr/>
            <p:nvPr/>
          </p:nvSpPr>
          <p:spPr>
            <a:xfrm>
              <a:off x="5265891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044FCCE-9D84-0FB6-C06D-C65619B2848E}"/>
                </a:ext>
              </a:extLst>
            </p:cNvPr>
            <p:cNvSpPr/>
            <p:nvPr/>
          </p:nvSpPr>
          <p:spPr>
            <a:xfrm>
              <a:off x="6214643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CF8797D-1107-BD86-CA14-9826124D7E17}"/>
                </a:ext>
              </a:extLst>
            </p:cNvPr>
            <p:cNvSpPr/>
            <p:nvPr/>
          </p:nvSpPr>
          <p:spPr>
            <a:xfrm>
              <a:off x="4319679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BE40B73A-7B88-AE99-75EB-2B139432BF3C}"/>
                </a:ext>
              </a:extLst>
            </p:cNvPr>
            <p:cNvSpPr/>
            <p:nvPr/>
          </p:nvSpPr>
          <p:spPr>
            <a:xfrm>
              <a:off x="5239967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060933DD-E269-15A3-84F0-61F737AEC026}"/>
                </a:ext>
              </a:extLst>
            </p:cNvPr>
            <p:cNvSpPr/>
            <p:nvPr/>
          </p:nvSpPr>
          <p:spPr>
            <a:xfrm>
              <a:off x="6188719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2AAAECA6-C69E-9E47-A66D-EC8B6E0632CE}"/>
              </a:ext>
            </a:extLst>
          </p:cNvPr>
          <p:cNvGrpSpPr/>
          <p:nvPr/>
        </p:nvGrpSpPr>
        <p:grpSpPr>
          <a:xfrm>
            <a:off x="5645098" y="4042394"/>
            <a:ext cx="2099594" cy="2021278"/>
            <a:chOff x="4319679" y="2495304"/>
            <a:chExt cx="2109506" cy="1988140"/>
          </a:xfrm>
        </p:grpSpPr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5827BD07-C0F5-88E1-1188-F6EBF7C52EB1}"/>
                </a:ext>
              </a:extLst>
            </p:cNvPr>
            <p:cNvSpPr/>
            <p:nvPr/>
          </p:nvSpPr>
          <p:spPr>
            <a:xfrm>
              <a:off x="4345603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327BB2C3-C116-AAB3-EFE5-09C89A913F93}"/>
                </a:ext>
              </a:extLst>
            </p:cNvPr>
            <p:cNvSpPr/>
            <p:nvPr/>
          </p:nvSpPr>
          <p:spPr>
            <a:xfrm>
              <a:off x="5265891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A540A061-FC96-ACD2-9022-DFA06D2AA91C}"/>
                </a:ext>
              </a:extLst>
            </p:cNvPr>
            <p:cNvSpPr/>
            <p:nvPr/>
          </p:nvSpPr>
          <p:spPr>
            <a:xfrm>
              <a:off x="6214643" y="24953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5507010E-F5E7-4AEF-ED7D-D441D22B3C65}"/>
                </a:ext>
              </a:extLst>
            </p:cNvPr>
            <p:cNvSpPr/>
            <p:nvPr/>
          </p:nvSpPr>
          <p:spPr>
            <a:xfrm>
              <a:off x="4345603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E2E99EA9-E24C-0935-9EF5-795C50A884B2}"/>
                </a:ext>
              </a:extLst>
            </p:cNvPr>
            <p:cNvSpPr/>
            <p:nvPr/>
          </p:nvSpPr>
          <p:spPr>
            <a:xfrm>
              <a:off x="5265891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8D879D1C-3005-8AE6-F2E8-EAD79255530C}"/>
                </a:ext>
              </a:extLst>
            </p:cNvPr>
            <p:cNvSpPr/>
            <p:nvPr/>
          </p:nvSpPr>
          <p:spPr>
            <a:xfrm>
              <a:off x="6214643" y="33858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2EC1E684-AD35-97F8-383F-52DFA7A46D68}"/>
                </a:ext>
              </a:extLst>
            </p:cNvPr>
            <p:cNvSpPr/>
            <p:nvPr/>
          </p:nvSpPr>
          <p:spPr>
            <a:xfrm>
              <a:off x="4319679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DEF10063-9BE5-8958-DDF0-5A80C9295D44}"/>
                </a:ext>
              </a:extLst>
            </p:cNvPr>
            <p:cNvSpPr/>
            <p:nvPr/>
          </p:nvSpPr>
          <p:spPr>
            <a:xfrm>
              <a:off x="5239967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BA65DD0E-32D2-7400-F77B-2C886838C18B}"/>
                </a:ext>
              </a:extLst>
            </p:cNvPr>
            <p:cNvSpPr/>
            <p:nvPr/>
          </p:nvSpPr>
          <p:spPr>
            <a:xfrm>
              <a:off x="6188719" y="42764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AAE2D21F-1335-4180-A08F-E1353AF84FDD}"/>
              </a:ext>
            </a:extLst>
          </p:cNvPr>
          <p:cNvGrpSpPr/>
          <p:nvPr/>
        </p:nvGrpSpPr>
        <p:grpSpPr>
          <a:xfrm>
            <a:off x="5671901" y="1062180"/>
            <a:ext cx="2085691" cy="2028853"/>
            <a:chOff x="1150700" y="2469261"/>
            <a:chExt cx="2085691" cy="2028853"/>
          </a:xfrm>
          <a:noFill/>
        </p:grpSpPr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E5077DE5-70F1-E82A-5D62-51E792289522}"/>
                </a:ext>
              </a:extLst>
            </p:cNvPr>
            <p:cNvGrpSpPr/>
            <p:nvPr/>
          </p:nvGrpSpPr>
          <p:grpSpPr>
            <a:xfrm>
              <a:off x="1152809" y="3683853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21DA4B9E-97C7-18CA-67DD-77A2DCFCEB8A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4" name="橢圓 123">
                <a:extLst>
                  <a:ext uri="{FF2B5EF4-FFF2-40B4-BE49-F238E27FC236}">
                    <a16:creationId xmlns:a16="http://schemas.microsoft.com/office/drawing/2014/main" id="{789CC8D7-8F68-BF1C-605D-B9167A1F591B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橢圓 124">
                <a:extLst>
                  <a:ext uri="{FF2B5EF4-FFF2-40B4-BE49-F238E27FC236}">
                    <a16:creationId xmlns:a16="http://schemas.microsoft.com/office/drawing/2014/main" id="{8D0DE222-7386-F2F3-68C8-C56FE950F93A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橢圓 125">
                <a:extLst>
                  <a:ext uri="{FF2B5EF4-FFF2-40B4-BE49-F238E27FC236}">
                    <a16:creationId xmlns:a16="http://schemas.microsoft.com/office/drawing/2014/main" id="{D5E33B73-E559-9A85-563F-EF3C50DC4B88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D3D97FB6-08F8-E9E0-9D22-ECF82DAD45C8}"/>
                </a:ext>
              </a:extLst>
            </p:cNvPr>
            <p:cNvGrpSpPr/>
            <p:nvPr/>
          </p:nvGrpSpPr>
          <p:grpSpPr>
            <a:xfrm>
              <a:off x="1152809" y="2469261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4E6BE85E-8BD3-C48C-6A4D-551655BBB246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B263947E-6559-EAD1-B8E5-4150847A6D6D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1AC344B0-0807-8D06-1332-00592DBBC569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22" name="橢圓 121">
                <a:extLst>
                  <a:ext uri="{FF2B5EF4-FFF2-40B4-BE49-F238E27FC236}">
                    <a16:creationId xmlns:a16="http://schemas.microsoft.com/office/drawing/2014/main" id="{36205F96-4B67-649A-2E8F-6E84D16A279E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03A97503-3E1F-64A5-F3E6-4CABF6B7BA64}"/>
                </a:ext>
              </a:extLst>
            </p:cNvPr>
            <p:cNvGrpSpPr/>
            <p:nvPr/>
          </p:nvGrpSpPr>
          <p:grpSpPr>
            <a:xfrm>
              <a:off x="1150700" y="3076557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9F7E190C-B093-853B-EE18-E72D7F3FE98C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D088BCAC-43D3-4FD1-B1D1-BA1A8D213552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FE6C04B6-76C9-92BF-81D8-F785EB8618AC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D1DEB70-CDFC-5896-2D0D-217A64A8C0A0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0631DDBE-D2F0-5968-F799-EF0EF1F4B9EC}"/>
                </a:ext>
              </a:extLst>
            </p:cNvPr>
            <p:cNvGrpSpPr/>
            <p:nvPr/>
          </p:nvGrpSpPr>
          <p:grpSpPr>
            <a:xfrm>
              <a:off x="1150700" y="4291150"/>
              <a:ext cx="2083582" cy="206964"/>
              <a:chOff x="721834" y="3107765"/>
              <a:chExt cx="2104085" cy="206964"/>
            </a:xfrm>
            <a:grpFill/>
          </p:grpSpPr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BECFAE83-3038-DC8E-D95C-645902B15413}"/>
                  </a:ext>
                </a:extLst>
              </p:cNvPr>
              <p:cNvSpPr/>
              <p:nvPr/>
            </p:nvSpPr>
            <p:spPr>
              <a:xfrm>
                <a:off x="721834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06FD5371-B149-62EB-AB0E-668D2CADC0D7}"/>
                  </a:ext>
                </a:extLst>
              </p:cNvPr>
              <p:cNvSpPr/>
              <p:nvPr/>
            </p:nvSpPr>
            <p:spPr>
              <a:xfrm>
                <a:off x="2611377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DCE105E-901A-8ABB-3123-2FD7C976D59E}"/>
                  </a:ext>
                </a:extLst>
              </p:cNvPr>
              <p:cNvSpPr/>
              <p:nvPr/>
            </p:nvSpPr>
            <p:spPr>
              <a:xfrm>
                <a:off x="1351682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CE0B8FF6-E3C4-DBA5-351D-C20626F06233}"/>
                  </a:ext>
                </a:extLst>
              </p:cNvPr>
              <p:cNvSpPr/>
              <p:nvPr/>
            </p:nvSpPr>
            <p:spPr>
              <a:xfrm>
                <a:off x="1981530" y="3107765"/>
                <a:ext cx="214542" cy="206964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27" name="箭號: 向右 126">
            <a:extLst>
              <a:ext uri="{FF2B5EF4-FFF2-40B4-BE49-F238E27FC236}">
                <a16:creationId xmlns:a16="http://schemas.microsoft.com/office/drawing/2014/main" id="{F7B6AA93-D3C6-FF94-6A21-7C060FB3A7C3}"/>
              </a:ext>
            </a:extLst>
          </p:cNvPr>
          <p:cNvSpPr/>
          <p:nvPr/>
        </p:nvSpPr>
        <p:spPr>
          <a:xfrm>
            <a:off x="4440166" y="1831489"/>
            <a:ext cx="878186" cy="7078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3D42A706-901E-0ABD-5CC0-7566702A7CBF}"/>
              </a:ext>
            </a:extLst>
          </p:cNvPr>
          <p:cNvSpPr/>
          <p:nvPr/>
        </p:nvSpPr>
        <p:spPr>
          <a:xfrm rot="2110550">
            <a:off x="8213221" y="2279453"/>
            <a:ext cx="878186" cy="7078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箭號: 向右 128">
            <a:extLst>
              <a:ext uri="{FF2B5EF4-FFF2-40B4-BE49-F238E27FC236}">
                <a16:creationId xmlns:a16="http://schemas.microsoft.com/office/drawing/2014/main" id="{58CCAA2F-63E3-6A0A-9DF7-9AA06888B93A}"/>
              </a:ext>
            </a:extLst>
          </p:cNvPr>
          <p:cNvSpPr/>
          <p:nvPr/>
        </p:nvSpPr>
        <p:spPr>
          <a:xfrm rot="19775209">
            <a:off x="8190131" y="4316071"/>
            <a:ext cx="878186" cy="7078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363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ACBA89-DB4A-5A86-1EB7-5F6C2A5B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32</a:t>
            </a:fld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C6C9906E-EE1E-AF2C-1752-1DDD6DFB3991}"/>
              </a:ext>
            </a:extLst>
          </p:cNvPr>
          <p:cNvGrpSpPr/>
          <p:nvPr/>
        </p:nvGrpSpPr>
        <p:grpSpPr>
          <a:xfrm>
            <a:off x="2140066" y="3495763"/>
            <a:ext cx="2839197" cy="282435"/>
            <a:chOff x="4068464" y="3678674"/>
            <a:chExt cx="2080518" cy="206964"/>
          </a:xfrm>
          <a:noFill/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457F3050-8648-9517-8002-B9AF1A1E52A0}"/>
                </a:ext>
              </a:extLst>
            </p:cNvPr>
            <p:cNvSpPr/>
            <p:nvPr/>
          </p:nvSpPr>
          <p:spPr>
            <a:xfrm>
              <a:off x="4068464" y="3678674"/>
              <a:ext cx="214542" cy="20696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FDA09311-3077-2F54-CCAC-78A0177AD5E2}"/>
                </a:ext>
              </a:extLst>
            </p:cNvPr>
            <p:cNvSpPr/>
            <p:nvPr/>
          </p:nvSpPr>
          <p:spPr>
            <a:xfrm>
              <a:off x="5934440" y="3678674"/>
              <a:ext cx="214542" cy="20696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DCC79E8-24D5-58E3-4AEB-6FD39612C180}"/>
                </a:ext>
              </a:extLst>
            </p:cNvPr>
            <p:cNvSpPr/>
            <p:nvPr/>
          </p:nvSpPr>
          <p:spPr>
            <a:xfrm>
              <a:off x="4690456" y="3678674"/>
              <a:ext cx="214542" cy="20696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48E39C4-3D44-FDAE-53DC-A431C9DCE395}"/>
                </a:ext>
              </a:extLst>
            </p:cNvPr>
            <p:cNvSpPr/>
            <p:nvPr/>
          </p:nvSpPr>
          <p:spPr>
            <a:xfrm>
              <a:off x="5312448" y="3678674"/>
              <a:ext cx="214542" cy="20696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sp>
        <p:nvSpPr>
          <p:cNvPr id="9" name="橢圓 8">
            <a:extLst>
              <a:ext uri="{FF2B5EF4-FFF2-40B4-BE49-F238E27FC236}">
                <a16:creationId xmlns:a16="http://schemas.microsoft.com/office/drawing/2014/main" id="{62A2F571-54AA-0C3C-C839-8CDAB0F256AA}"/>
              </a:ext>
            </a:extLst>
          </p:cNvPr>
          <p:cNvSpPr/>
          <p:nvPr/>
        </p:nvSpPr>
        <p:spPr>
          <a:xfrm>
            <a:off x="2140066" y="2965645"/>
            <a:ext cx="292777" cy="282435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A29C87C-F5A4-BEFE-4CF4-8D3942719CE0}"/>
              </a:ext>
            </a:extLst>
          </p:cNvPr>
          <p:cNvSpPr/>
          <p:nvPr/>
        </p:nvSpPr>
        <p:spPr>
          <a:xfrm>
            <a:off x="3395945" y="2965645"/>
            <a:ext cx="292777" cy="282435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BACE2FE-1833-966E-7327-7BBA2D2CD941}"/>
              </a:ext>
            </a:extLst>
          </p:cNvPr>
          <p:cNvSpPr/>
          <p:nvPr/>
        </p:nvSpPr>
        <p:spPr>
          <a:xfrm>
            <a:off x="4690668" y="2965645"/>
            <a:ext cx="292777" cy="282435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6920AA2-DB78-977D-FA96-059ABB295DDF}"/>
              </a:ext>
            </a:extLst>
          </p:cNvPr>
          <p:cNvGrpSpPr/>
          <p:nvPr/>
        </p:nvGrpSpPr>
        <p:grpSpPr>
          <a:xfrm>
            <a:off x="2273466" y="2501468"/>
            <a:ext cx="1285416" cy="432986"/>
            <a:chOff x="5866646" y="1457608"/>
            <a:chExt cx="977775" cy="380245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9AEA3C0-7835-780D-30DC-B93140A9A7B0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A714249-CA4F-1373-B145-0576CE9C3125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CE5FA17-1CE3-14CD-0384-D2EB92B88B5A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ECE0C9-DBF4-1BB3-383B-17D00CAD82E8}"/>
              </a:ext>
            </a:extLst>
          </p:cNvPr>
          <p:cNvSpPr txBox="1"/>
          <p:nvPr/>
        </p:nvSpPr>
        <p:spPr>
          <a:xfrm>
            <a:off x="2722017" y="2144353"/>
            <a:ext cx="349776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47F0FA2-2EF3-4893-2A0D-8D688239F61F}"/>
              </a:ext>
            </a:extLst>
          </p:cNvPr>
          <p:cNvGrpSpPr/>
          <p:nvPr/>
        </p:nvGrpSpPr>
        <p:grpSpPr>
          <a:xfrm>
            <a:off x="3558881" y="2507623"/>
            <a:ext cx="1280034" cy="432986"/>
            <a:chOff x="5866646" y="1457608"/>
            <a:chExt cx="977775" cy="380245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FC6BAC8-0B8B-22E4-C087-C03A5B00D332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1EDF37B-F445-8894-DB4F-8347896EAC3F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A8BDABE-91AF-A09E-A753-AAB93D8ABD1E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AE40E90-9474-AA8E-5D43-779359D96E1E}"/>
              </a:ext>
            </a:extLst>
          </p:cNvPr>
          <p:cNvSpPr txBox="1"/>
          <p:nvPr/>
        </p:nvSpPr>
        <p:spPr>
          <a:xfrm>
            <a:off x="3988674" y="2150508"/>
            <a:ext cx="349776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6515803D-93DE-DBA5-7524-B9C45FBD3378}"/>
              </a:ext>
            </a:extLst>
          </p:cNvPr>
          <p:cNvGrpSpPr/>
          <p:nvPr/>
        </p:nvGrpSpPr>
        <p:grpSpPr>
          <a:xfrm>
            <a:off x="2273464" y="4025881"/>
            <a:ext cx="2557285" cy="432986"/>
            <a:chOff x="4166216" y="3849176"/>
            <a:chExt cx="1873937" cy="317285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4F76F28C-107F-2D86-BB8A-D7EB2014F6C4}"/>
                </a:ext>
              </a:extLst>
            </p:cNvPr>
            <p:cNvGrpSpPr/>
            <p:nvPr/>
          </p:nvGrpSpPr>
          <p:grpSpPr>
            <a:xfrm>
              <a:off x="5410200" y="3849176"/>
              <a:ext cx="629953" cy="317285"/>
              <a:chOff x="5866646" y="1457608"/>
              <a:chExt cx="977775" cy="380245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0097B5E9-E4F7-1A22-F712-B7AFD68A1F13}"/>
                  </a:ext>
                </a:extLst>
              </p:cNvPr>
              <p:cNvCxnSpPr/>
              <p:nvPr/>
            </p:nvCxnSpPr>
            <p:spPr>
              <a:xfrm>
                <a:off x="5866646" y="1457608"/>
                <a:ext cx="0" cy="3802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EB30AD43-8841-C3EF-111A-920A6918A7AF}"/>
                  </a:ext>
                </a:extLst>
              </p:cNvPr>
              <p:cNvCxnSpPr/>
              <p:nvPr/>
            </p:nvCxnSpPr>
            <p:spPr>
              <a:xfrm>
                <a:off x="6844421" y="1457608"/>
                <a:ext cx="0" cy="3802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69930357-DFF7-6278-E0DD-F1F702D0CA5A}"/>
                  </a:ext>
                </a:extLst>
              </p:cNvPr>
              <p:cNvCxnSpPr/>
              <p:nvPr/>
            </p:nvCxnSpPr>
            <p:spPr>
              <a:xfrm>
                <a:off x="5866646" y="1629624"/>
                <a:ext cx="97777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84F3C8DC-404C-655B-AF4E-E0D4E23E3E6F}"/>
                </a:ext>
              </a:extLst>
            </p:cNvPr>
            <p:cNvGrpSpPr/>
            <p:nvPr/>
          </p:nvGrpSpPr>
          <p:grpSpPr>
            <a:xfrm>
              <a:off x="4166216" y="3849176"/>
              <a:ext cx="621991" cy="317285"/>
              <a:chOff x="5866646" y="1457608"/>
              <a:chExt cx="977775" cy="380245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533ABFBC-049D-00E2-0EBB-2A2206F84099}"/>
                  </a:ext>
                </a:extLst>
              </p:cNvPr>
              <p:cNvCxnSpPr/>
              <p:nvPr/>
            </p:nvCxnSpPr>
            <p:spPr>
              <a:xfrm>
                <a:off x="5866646" y="1457608"/>
                <a:ext cx="0" cy="3802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473ADF9F-17DC-1C17-86DA-0A0457C1BA92}"/>
                  </a:ext>
                </a:extLst>
              </p:cNvPr>
              <p:cNvCxnSpPr/>
              <p:nvPr/>
            </p:nvCxnSpPr>
            <p:spPr>
              <a:xfrm>
                <a:off x="6844421" y="1457608"/>
                <a:ext cx="0" cy="3802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5AF89D52-C03F-2420-9E80-7CDCF370E2AE}"/>
                  </a:ext>
                </a:extLst>
              </p:cNvPr>
              <p:cNvCxnSpPr/>
              <p:nvPr/>
            </p:nvCxnSpPr>
            <p:spPr>
              <a:xfrm>
                <a:off x="5866646" y="1629624"/>
                <a:ext cx="97777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191175C3-D87B-6628-345C-C96D539C827A}"/>
                </a:ext>
              </a:extLst>
            </p:cNvPr>
            <p:cNvGrpSpPr/>
            <p:nvPr/>
          </p:nvGrpSpPr>
          <p:grpSpPr>
            <a:xfrm>
              <a:off x="4788208" y="3849176"/>
              <a:ext cx="621989" cy="317285"/>
              <a:chOff x="5866646" y="1457608"/>
              <a:chExt cx="977775" cy="380245"/>
            </a:xfrm>
          </p:grpSpPr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11064F3F-C36F-BB5C-24D5-76F9C5CE97F4}"/>
                  </a:ext>
                </a:extLst>
              </p:cNvPr>
              <p:cNvCxnSpPr/>
              <p:nvPr/>
            </p:nvCxnSpPr>
            <p:spPr>
              <a:xfrm>
                <a:off x="5866646" y="1457608"/>
                <a:ext cx="0" cy="3802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4AB80AD-F5BD-4C85-928A-7D5F9497FEA5}"/>
                  </a:ext>
                </a:extLst>
              </p:cNvPr>
              <p:cNvCxnSpPr/>
              <p:nvPr/>
            </p:nvCxnSpPr>
            <p:spPr>
              <a:xfrm>
                <a:off x="6844421" y="1457608"/>
                <a:ext cx="0" cy="3802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C0795F02-940B-89E7-8378-6DD0C97FFCCB}"/>
                  </a:ext>
                </a:extLst>
              </p:cNvPr>
              <p:cNvCxnSpPr/>
              <p:nvPr/>
            </p:nvCxnSpPr>
            <p:spPr>
              <a:xfrm>
                <a:off x="5866646" y="1629624"/>
                <a:ext cx="97777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9CEE369-278C-640F-ED89-8A2E8B4DB860}"/>
              </a:ext>
            </a:extLst>
          </p:cNvPr>
          <p:cNvSpPr txBox="1"/>
          <p:nvPr/>
        </p:nvSpPr>
        <p:spPr>
          <a:xfrm>
            <a:off x="2292793" y="4520486"/>
            <a:ext cx="619080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2/3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E96482-8CDD-81C5-4160-5C4969E97081}"/>
              </a:ext>
            </a:extLst>
          </p:cNvPr>
          <p:cNvSpPr txBox="1"/>
          <p:nvPr/>
        </p:nvSpPr>
        <p:spPr>
          <a:xfrm>
            <a:off x="3194294" y="4532033"/>
            <a:ext cx="619080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2/3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DA7B9EC-62EC-DBD6-EE14-AADCED418FC4}"/>
              </a:ext>
            </a:extLst>
          </p:cNvPr>
          <p:cNvSpPr txBox="1"/>
          <p:nvPr/>
        </p:nvSpPr>
        <p:spPr>
          <a:xfrm>
            <a:off x="4095794" y="4532033"/>
            <a:ext cx="619080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2/3</a:t>
            </a:r>
            <a:endParaRPr lang="zh-TW" altLang="en-US" sz="24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4C93954-FD9A-D309-9593-CDAF111EA397}"/>
              </a:ext>
            </a:extLst>
          </p:cNvPr>
          <p:cNvSpPr txBox="1"/>
          <p:nvPr/>
        </p:nvSpPr>
        <p:spPr>
          <a:xfrm>
            <a:off x="1979020" y="2874000"/>
            <a:ext cx="514884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E6F6798-C255-D153-AFED-65E3B143A19A}"/>
              </a:ext>
            </a:extLst>
          </p:cNvPr>
          <p:cNvSpPr txBox="1"/>
          <p:nvPr/>
        </p:nvSpPr>
        <p:spPr>
          <a:xfrm>
            <a:off x="3275410" y="2887065"/>
            <a:ext cx="514884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20</a:t>
            </a:r>
            <a:endParaRPr lang="zh-TW" altLang="en-US" sz="2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C54E245-E184-AC2B-E7A5-DDE7DFE3AD99}"/>
              </a:ext>
            </a:extLst>
          </p:cNvPr>
          <p:cNvSpPr txBox="1"/>
          <p:nvPr/>
        </p:nvSpPr>
        <p:spPr>
          <a:xfrm>
            <a:off x="2958215" y="3408719"/>
            <a:ext cx="338554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5C3667A-EB9D-9FA9-5741-DB77929C4C19}"/>
              </a:ext>
            </a:extLst>
          </p:cNvPr>
          <p:cNvSpPr txBox="1"/>
          <p:nvPr/>
        </p:nvSpPr>
        <p:spPr>
          <a:xfrm>
            <a:off x="4537634" y="2854856"/>
            <a:ext cx="586230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30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51B826E-8AE1-DAEA-FBC8-FCB213EAE88D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計算縮放比例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C480F51B-FEF4-4BE4-85E6-CD0FF3CE605F}"/>
                  </a:ext>
                </a:extLst>
              </p:cNvPr>
              <p:cNvSpPr txBox="1"/>
              <p:nvPr/>
            </p:nvSpPr>
            <p:spPr>
              <a:xfrm>
                <a:off x="6814828" y="2786833"/>
                <a:ext cx="3877985" cy="1458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長度2要平分3個間距</a:t>
                </a:r>
              </a:p>
              <a:p>
                <a:pPr algn="ctr"/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個間距長度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4000" b="0" i="0" dirty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40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C480F51B-FEF4-4BE4-85E6-CD0FF3CE6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828" y="2786833"/>
                <a:ext cx="3877985" cy="1458348"/>
              </a:xfrm>
              <a:prstGeom prst="rect">
                <a:avLst/>
              </a:prstGeom>
              <a:blipFill>
                <a:blip r:embed="rId2"/>
                <a:stretch>
                  <a:fillRect l="-3774" t="-5858" r="-3774" b="-20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ACBA89-DB4A-5A86-1EB7-5F6C2A5B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51B826E-8AE1-DAEA-FBC8-FCB213EAE88D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計算縮放比例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798EEA1-B897-88DA-253A-07B30E319C3D}"/>
                  </a:ext>
                </a:extLst>
              </p:cNvPr>
              <p:cNvSpPr txBox="1"/>
              <p:nvPr/>
            </p:nvSpPr>
            <p:spPr>
              <a:xfrm>
                <a:off x="1180906" y="1400605"/>
                <a:ext cx="6340390" cy="1308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原始圖像尺寸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寬度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3 , 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3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目標圖像尺寸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寬度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4 , 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4</a:t>
                </a:r>
                <a:endPara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798EEA1-B897-88DA-253A-07B30E31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906" y="1400605"/>
                <a:ext cx="6340390" cy="1308948"/>
              </a:xfrm>
              <a:prstGeom prst="rect">
                <a:avLst/>
              </a:prstGeom>
              <a:blipFill>
                <a:blip r:embed="rId2"/>
                <a:stretch>
                  <a:fillRect l="-1731" r="-865" b="-12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0D877AD4-171F-91C1-CE69-69C4D08075C4}"/>
                  </a:ext>
                </a:extLst>
              </p:cNvPr>
              <p:cNvSpPr txBox="1"/>
              <p:nvPr/>
            </p:nvSpPr>
            <p:spPr>
              <a:xfrm>
                <a:off x="4475604" y="3429000"/>
                <a:ext cx="530856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0D877AD4-171F-91C1-CE69-69C4D080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604" y="3429000"/>
                <a:ext cx="5308569" cy="879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86F3CE3-45B7-B6D8-B36E-41E8146A9CE3}"/>
                  </a:ext>
                </a:extLst>
              </p:cNvPr>
              <p:cNvSpPr txBox="1"/>
              <p:nvPr/>
            </p:nvSpPr>
            <p:spPr>
              <a:xfrm>
                <a:off x="4475604" y="4891928"/>
                <a:ext cx="3973331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86F3CE3-45B7-B6D8-B36E-41E8146A9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604" y="4891928"/>
                <a:ext cx="3973331" cy="888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2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166AB7-D54C-910A-330D-AE68F36F5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14713"/>
              </p:ext>
            </p:extLst>
          </p:nvPr>
        </p:nvGraphicFramePr>
        <p:xfrm>
          <a:off x="842554" y="1893628"/>
          <a:ext cx="3789372" cy="3627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7343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23.3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76.6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83.3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sp>
        <p:nvSpPr>
          <p:cNvPr id="6" name="箭號: 向右 5">
            <a:extLst>
              <a:ext uri="{FF2B5EF4-FFF2-40B4-BE49-F238E27FC236}">
                <a16:creationId xmlns:a16="http://schemas.microsoft.com/office/drawing/2014/main" id="{93807A60-BA49-FE60-36B0-4029A423E50D}"/>
              </a:ext>
            </a:extLst>
          </p:cNvPr>
          <p:cNvSpPr/>
          <p:nvPr/>
        </p:nvSpPr>
        <p:spPr>
          <a:xfrm rot="19800000">
            <a:off x="4778373" y="2904997"/>
            <a:ext cx="523715" cy="44062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93EF4E-018A-9D7D-F974-316527611A8C}"/>
              </a:ext>
            </a:extLst>
          </p:cNvPr>
          <p:cNvSpPr/>
          <p:nvPr/>
        </p:nvSpPr>
        <p:spPr>
          <a:xfrm>
            <a:off x="1792663" y="2803584"/>
            <a:ext cx="932506" cy="896293"/>
          </a:xfrm>
          <a:prstGeom prst="rect">
            <a:avLst/>
          </a:prstGeom>
          <a:solidFill>
            <a:srgbClr val="BDB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F(1,1)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6E9C520-EBEA-A629-71FB-08E3AE7CFA49}"/>
              </a:ext>
            </a:extLst>
          </p:cNvPr>
          <p:cNvGrpSpPr/>
          <p:nvPr/>
        </p:nvGrpSpPr>
        <p:grpSpPr>
          <a:xfrm>
            <a:off x="1294722" y="1579954"/>
            <a:ext cx="977775" cy="155321"/>
            <a:chOff x="5866646" y="1457608"/>
            <a:chExt cx="977775" cy="380245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F8F3180-E9E5-4B98-17D4-6ADEE082839F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0C335191-A9D9-A1EB-0B9A-723594A72593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E057EA80-DA0B-511C-F6ED-04F74D81A92A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6C24CA0-76EA-2E8C-ECC6-EF43EDF4F9E5}"/>
              </a:ext>
            </a:extLst>
          </p:cNvPr>
          <p:cNvGrpSpPr/>
          <p:nvPr/>
        </p:nvGrpSpPr>
        <p:grpSpPr>
          <a:xfrm rot="5400000">
            <a:off x="9071" y="2757628"/>
            <a:ext cx="977775" cy="159814"/>
            <a:chOff x="5866646" y="1457608"/>
            <a:chExt cx="977775" cy="380245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69F2130-31EF-8A20-3962-713221B0E3D5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E157042-57CE-DCCC-4FCA-E38C6A4E2AA3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AE85925A-9600-0AED-D49D-DD32E4BDDB8A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C3B97F-1BD6-056D-4A00-51B2DD043923}"/>
              </a:ext>
            </a:extLst>
          </p:cNvPr>
          <p:cNvSpPr txBox="1"/>
          <p:nvPr/>
        </p:nvSpPr>
        <p:spPr>
          <a:xfrm>
            <a:off x="1614471" y="122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8725DB-D5B7-9E80-60DE-2CE4B97E4ED9}"/>
              </a:ext>
            </a:extLst>
          </p:cNvPr>
          <p:cNvSpPr txBox="1"/>
          <p:nvPr/>
        </p:nvSpPr>
        <p:spPr>
          <a:xfrm>
            <a:off x="157134" y="26528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FF3E71C-B8C5-C1E1-0259-FD530B550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45453"/>
              </p:ext>
            </p:extLst>
          </p:nvPr>
        </p:nvGraphicFramePr>
        <p:xfrm>
          <a:off x="5448533" y="1093331"/>
          <a:ext cx="2847816" cy="2720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954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(0.667,0.667)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913FFCD7-6807-2A53-7D8C-41C90F15D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970077"/>
              </p:ext>
            </p:extLst>
          </p:nvPr>
        </p:nvGraphicFramePr>
        <p:xfrm>
          <a:off x="5464795" y="3966742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52880323-1C29-8EF6-290A-013BD9867B64}"/>
              </a:ext>
            </a:extLst>
          </p:cNvPr>
          <p:cNvSpPr/>
          <p:nvPr/>
        </p:nvSpPr>
        <p:spPr>
          <a:xfrm rot="19800000">
            <a:off x="8502786" y="4252466"/>
            <a:ext cx="523715" cy="44062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27EE7574-10AD-4FFE-6BB7-4C6920C19B48}"/>
              </a:ext>
            </a:extLst>
          </p:cNvPr>
          <p:cNvSpPr/>
          <p:nvPr/>
        </p:nvSpPr>
        <p:spPr>
          <a:xfrm rot="900000">
            <a:off x="8475811" y="2348251"/>
            <a:ext cx="523715" cy="44062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FF7C12D7-F5AD-AF1F-755D-EF1ED141B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29374"/>
              </p:ext>
            </p:extLst>
          </p:nvPr>
        </p:nvGraphicFramePr>
        <p:xfrm>
          <a:off x="9161551" y="3275541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f(0,0)</a:t>
                      </a:r>
                      <a:endParaRPr lang="en-US" altLang="zh-TW" sz="2000" dirty="0"/>
                    </a:p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f(1,0)</a:t>
                      </a:r>
                    </a:p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f(0,1)</a:t>
                      </a:r>
                    </a:p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f(1,1)</a:t>
                      </a:r>
                    </a:p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sp>
        <p:nvSpPr>
          <p:cNvPr id="39" name="文字方塊 38">
            <a:extLst>
              <a:ext uri="{FF2B5EF4-FFF2-40B4-BE49-F238E27FC236}">
                <a16:creationId xmlns:a16="http://schemas.microsoft.com/office/drawing/2014/main" id="{59676E81-A4CB-C7EE-742D-F551F3083FA2}"/>
              </a:ext>
            </a:extLst>
          </p:cNvPr>
          <p:cNvSpPr txBox="1"/>
          <p:nvPr/>
        </p:nvSpPr>
        <p:spPr>
          <a:xfrm>
            <a:off x="6845081" y="2532046"/>
            <a:ext cx="14157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取整數變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(0,0)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B37B9E50-D724-08E9-C0ED-50644DEC67DE}"/>
              </a:ext>
            </a:extLst>
          </p:cNvPr>
          <p:cNvCxnSpPr/>
          <p:nvPr/>
        </p:nvCxnSpPr>
        <p:spPr>
          <a:xfrm>
            <a:off x="6294251" y="2388085"/>
            <a:ext cx="606582" cy="45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4BB6820-3B9D-D968-1186-92FEDB1A7B19}"/>
              </a:ext>
            </a:extLst>
          </p:cNvPr>
          <p:cNvSpPr txBox="1"/>
          <p:nvPr/>
        </p:nvSpPr>
        <p:spPr>
          <a:xfrm>
            <a:off x="4596337" y="2555067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×0.667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26AC6163-8098-26D1-4A65-34D7E2FE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456" y="1162359"/>
            <a:ext cx="2584858" cy="156607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793CCA3C-435D-51C8-7CEC-727410241A0B}"/>
              </a:ext>
            </a:extLst>
          </p:cNvPr>
          <p:cNvSpPr/>
          <p:nvPr/>
        </p:nvSpPr>
        <p:spPr>
          <a:xfrm>
            <a:off x="6410872" y="4876123"/>
            <a:ext cx="218528" cy="218528"/>
          </a:xfrm>
          <a:prstGeom prst="ellipse">
            <a:avLst/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AD2D75-7089-A3DB-2AB9-65C7ADCD8B8D}"/>
              </a:ext>
            </a:extLst>
          </p:cNvPr>
          <p:cNvSpPr/>
          <p:nvPr/>
        </p:nvSpPr>
        <p:spPr>
          <a:xfrm>
            <a:off x="5911850" y="4406900"/>
            <a:ext cx="977900" cy="92075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B9F673-9076-CF24-E70C-0CAAE205AB8F}"/>
              </a:ext>
            </a:extLst>
          </p:cNvPr>
          <p:cNvSpPr txBox="1"/>
          <p:nvPr/>
        </p:nvSpPr>
        <p:spPr>
          <a:xfrm>
            <a:off x="5638800" y="39624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7AE761-3B35-1E10-0D64-21256EDD9A42}"/>
              </a:ext>
            </a:extLst>
          </p:cNvPr>
          <p:cNvSpPr txBox="1"/>
          <p:nvPr/>
        </p:nvSpPr>
        <p:spPr>
          <a:xfrm>
            <a:off x="6559550" y="396875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(1,0)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61FB31-D082-8FD4-2661-00AAC1B9F6F7}"/>
              </a:ext>
            </a:extLst>
          </p:cNvPr>
          <p:cNvSpPr txBox="1"/>
          <p:nvPr/>
        </p:nvSpPr>
        <p:spPr>
          <a:xfrm>
            <a:off x="6093114" y="4632675"/>
            <a:ext cx="8064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(0.67,0.67)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533F29-C57F-33D3-46E6-B2567F7E6340}"/>
              </a:ext>
            </a:extLst>
          </p:cNvPr>
          <p:cNvSpPr txBox="1"/>
          <p:nvPr/>
        </p:nvSpPr>
        <p:spPr>
          <a:xfrm>
            <a:off x="5631296" y="537729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(0,1)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20EDFAD-C510-B46D-C883-DD1CB7B91018}"/>
              </a:ext>
            </a:extLst>
          </p:cNvPr>
          <p:cNvSpPr txBox="1"/>
          <p:nvPr/>
        </p:nvSpPr>
        <p:spPr>
          <a:xfrm>
            <a:off x="6587260" y="540038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(1,1)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6EF29D-48D6-D2EF-5775-2DFFF2F7A61F}"/>
              </a:ext>
            </a:extLst>
          </p:cNvPr>
          <p:cNvSpPr txBox="1"/>
          <p:nvPr/>
        </p:nvSpPr>
        <p:spPr>
          <a:xfrm>
            <a:off x="9374909" y="2872509"/>
            <a:ext cx="158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鄰近四個點</a:t>
            </a:r>
          </a:p>
        </p:txBody>
      </p:sp>
    </p:spTree>
    <p:extLst>
      <p:ext uri="{BB962C8B-B14F-4D97-AF65-F5344CB8AC3E}">
        <p14:creationId xmlns:p14="http://schemas.microsoft.com/office/powerpoint/2010/main" val="2418612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075C7F35-8A30-0E19-EA4E-046EA2DFEDE4}"/>
              </a:ext>
            </a:extLst>
          </p:cNvPr>
          <p:cNvGrpSpPr/>
          <p:nvPr/>
        </p:nvGrpSpPr>
        <p:grpSpPr>
          <a:xfrm>
            <a:off x="714120" y="3094883"/>
            <a:ext cx="2104085" cy="206964"/>
            <a:chOff x="721834" y="3107765"/>
            <a:chExt cx="2104085" cy="206964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DDBE7880-78B1-2239-A111-379145F1E306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solidFill>
              <a:srgbClr val="7D7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橢圓 169">
              <a:extLst>
                <a:ext uri="{FF2B5EF4-FFF2-40B4-BE49-F238E27FC236}">
                  <a16:creationId xmlns:a16="http://schemas.microsoft.com/office/drawing/2014/main" id="{2EB48C36-EDFE-17B3-2F38-A1A86A9D1E70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solidFill>
              <a:srgbClr val="7D7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72466200-7778-AE91-97A3-418C1D42B2D1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solidFill>
              <a:srgbClr val="7D7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橢圓 171">
              <a:extLst>
                <a:ext uri="{FF2B5EF4-FFF2-40B4-BE49-F238E27FC236}">
                  <a16:creationId xmlns:a16="http://schemas.microsoft.com/office/drawing/2014/main" id="{4F4A9745-F1B0-0C4D-2D48-3A4EFD6BACB3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solidFill>
              <a:srgbClr val="7D7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24" name="表格 123">
            <a:extLst>
              <a:ext uri="{FF2B5EF4-FFF2-40B4-BE49-F238E27FC236}">
                <a16:creationId xmlns:a16="http://schemas.microsoft.com/office/drawing/2014/main" id="{65D7CF1E-A0B3-D294-B69A-10B6F1935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03026"/>
              </p:ext>
            </p:extLst>
          </p:nvPr>
        </p:nvGraphicFramePr>
        <p:xfrm>
          <a:off x="3949254" y="213035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6178E2D-BE49-D20D-742C-80DDC128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78995"/>
              </p:ext>
            </p:extLst>
          </p:nvPr>
        </p:nvGraphicFramePr>
        <p:xfrm>
          <a:off x="315589" y="2125629"/>
          <a:ext cx="2847816" cy="2720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954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2908663-18FD-4ABF-652C-22BCCB9A2539}"/>
              </a:ext>
            </a:extLst>
          </p:cNvPr>
          <p:cNvCxnSpPr>
            <a:cxnSpLocks/>
          </p:cNvCxnSpPr>
          <p:nvPr/>
        </p:nvCxnSpPr>
        <p:spPr>
          <a:xfrm>
            <a:off x="8482587" y="1711598"/>
            <a:ext cx="0" cy="3649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490A40-D816-2768-4EF9-95EE87E54E3F}"/>
              </a:ext>
            </a:extLst>
          </p:cNvPr>
          <p:cNvCxnSpPr>
            <a:cxnSpLocks/>
          </p:cNvCxnSpPr>
          <p:nvPr/>
        </p:nvCxnSpPr>
        <p:spPr>
          <a:xfrm>
            <a:off x="11330402" y="1585498"/>
            <a:ext cx="0" cy="37752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2C74D2F-2A24-7DAF-371E-881B1ECFA19B}"/>
              </a:ext>
            </a:extLst>
          </p:cNvPr>
          <p:cNvCxnSpPr>
            <a:cxnSpLocks/>
          </p:cNvCxnSpPr>
          <p:nvPr/>
        </p:nvCxnSpPr>
        <p:spPr>
          <a:xfrm>
            <a:off x="7767363" y="2128706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B7D188D-5880-57FE-C5AA-F174850624EE}"/>
              </a:ext>
            </a:extLst>
          </p:cNvPr>
          <p:cNvCxnSpPr>
            <a:cxnSpLocks/>
          </p:cNvCxnSpPr>
          <p:nvPr/>
        </p:nvCxnSpPr>
        <p:spPr>
          <a:xfrm>
            <a:off x="7767363" y="4827430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EC20389-D114-2F84-00D2-A40905692D87}"/>
              </a:ext>
            </a:extLst>
          </p:cNvPr>
          <p:cNvSpPr/>
          <p:nvPr/>
        </p:nvSpPr>
        <p:spPr>
          <a:xfrm>
            <a:off x="8102345" y="1915952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A0901C-9F14-16A6-5696-BF239C0177E4}"/>
              </a:ext>
            </a:extLst>
          </p:cNvPr>
          <p:cNvSpPr/>
          <p:nvPr/>
        </p:nvSpPr>
        <p:spPr>
          <a:xfrm>
            <a:off x="8102345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CD1353-8D49-4223-2685-D8DAA22BAA52}"/>
              </a:ext>
            </a:extLst>
          </p:cNvPr>
          <p:cNvSpPr/>
          <p:nvPr/>
        </p:nvSpPr>
        <p:spPr>
          <a:xfrm>
            <a:off x="10950160" y="1909831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B9A7EC-CAE7-FC67-E534-9C35129C310B}"/>
              </a:ext>
            </a:extLst>
          </p:cNvPr>
          <p:cNvSpPr/>
          <p:nvPr/>
        </p:nvSpPr>
        <p:spPr>
          <a:xfrm>
            <a:off x="10950160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77B750-CD48-06DB-70DC-20DE3E584DDC}"/>
              </a:ext>
            </a:extLst>
          </p:cNvPr>
          <p:cNvGrpSpPr/>
          <p:nvPr/>
        </p:nvGrpSpPr>
        <p:grpSpPr>
          <a:xfrm>
            <a:off x="8482497" y="1531661"/>
            <a:ext cx="1897192" cy="107673"/>
            <a:chOff x="5866646" y="1457608"/>
            <a:chExt cx="977775" cy="380245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01A6251-C299-BFE0-C507-F961A99F1DFB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FEFC4404-9A4D-2933-3983-07F6FD513D41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748A1F-19BB-9102-481A-AAF043C7C800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D3C59EA-B68E-52E3-7E9E-DBB0E630F1AB}"/>
              </a:ext>
            </a:extLst>
          </p:cNvPr>
          <p:cNvSpPr txBox="1"/>
          <p:nvPr/>
        </p:nvSpPr>
        <p:spPr>
          <a:xfrm>
            <a:off x="9056920" y="118295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0.667</a:t>
            </a:r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2A88234-DEE0-FFDE-DBC6-B7E64FF0850B}"/>
              </a:ext>
            </a:extLst>
          </p:cNvPr>
          <p:cNvGrpSpPr/>
          <p:nvPr/>
        </p:nvGrpSpPr>
        <p:grpSpPr>
          <a:xfrm rot="5400000">
            <a:off x="6728689" y="2966658"/>
            <a:ext cx="1806412" cy="118653"/>
            <a:chOff x="5866646" y="1457608"/>
            <a:chExt cx="977775" cy="380245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B933CCC-2F15-73B2-20EC-780C6C4F3B1C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EBC7DCD-8F38-51D3-CF84-A31B967FC73E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0D6F3C3-17A0-22DB-9E7B-5D7F8F8DE577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BDC2D1-49D8-EE42-8BE3-D346303B7403}"/>
              </a:ext>
            </a:extLst>
          </p:cNvPr>
          <p:cNvSpPr txBox="1"/>
          <p:nvPr/>
        </p:nvSpPr>
        <p:spPr>
          <a:xfrm>
            <a:off x="7683652" y="28983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0.667</a:t>
            </a:r>
            <a:endParaRPr lang="zh-TW" altLang="en-US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7DDF609-402A-68DF-E07D-0C25B781E81F}"/>
              </a:ext>
            </a:extLst>
          </p:cNvPr>
          <p:cNvCxnSpPr>
            <a:cxnSpLocks/>
          </p:cNvCxnSpPr>
          <p:nvPr/>
        </p:nvCxnSpPr>
        <p:spPr>
          <a:xfrm>
            <a:off x="8482587" y="3958418"/>
            <a:ext cx="2847806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79BD6F99-A713-88E6-7214-B11FE3E11175}"/>
              </a:ext>
            </a:extLst>
          </p:cNvPr>
          <p:cNvCxnSpPr>
            <a:cxnSpLocks/>
          </p:cNvCxnSpPr>
          <p:nvPr/>
        </p:nvCxnSpPr>
        <p:spPr>
          <a:xfrm>
            <a:off x="10381797" y="2142833"/>
            <a:ext cx="0" cy="26606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93F2B105-91B7-C3A1-7C23-C65385E265D3}"/>
              </a:ext>
            </a:extLst>
          </p:cNvPr>
          <p:cNvSpPr/>
          <p:nvPr/>
        </p:nvSpPr>
        <p:spPr>
          <a:xfrm>
            <a:off x="10239212" y="3815828"/>
            <a:ext cx="285180" cy="285180"/>
          </a:xfrm>
          <a:prstGeom prst="ellipse">
            <a:avLst/>
          </a:prstGeom>
          <a:solidFill>
            <a:srgbClr val="7D7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12968CC8-465B-FA4F-C3A3-21D8C01D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69235"/>
              </p:ext>
            </p:extLst>
          </p:nvPr>
        </p:nvGraphicFramePr>
        <p:xfrm>
          <a:off x="328137" y="2136994"/>
          <a:ext cx="283892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038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64745005-C320-058A-9712-C6A675696B64}"/>
              </a:ext>
            </a:extLst>
          </p:cNvPr>
          <p:cNvSpPr/>
          <p:nvPr/>
        </p:nvSpPr>
        <p:spPr>
          <a:xfrm>
            <a:off x="3476433" y="3211247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B2F8D87D-F577-09C2-BE92-7C737E0D4FCD}"/>
              </a:ext>
            </a:extLst>
          </p:cNvPr>
          <p:cNvSpPr/>
          <p:nvPr/>
        </p:nvSpPr>
        <p:spPr>
          <a:xfrm>
            <a:off x="6880749" y="3253859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EA7B765-2C0C-26F5-29A2-B548C9AC23DB}"/>
              </a:ext>
            </a:extLst>
          </p:cNvPr>
          <p:cNvSpPr txBox="1"/>
          <p:nvPr/>
        </p:nvSpPr>
        <p:spPr>
          <a:xfrm>
            <a:off x="578227" y="5507773"/>
            <a:ext cx="101606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F(1,1) = (1−0.6667)×[(1−0.6667)×</a:t>
            </a:r>
            <a:r>
              <a:rPr lang="en-US" altLang="zh-TW" sz="2800" dirty="0">
                <a:solidFill>
                  <a:srgbClr val="FF0000"/>
                </a:solidFill>
              </a:rPr>
              <a:t>10</a:t>
            </a:r>
            <a:r>
              <a:rPr lang="en-US" altLang="zh-TW" sz="2800" dirty="0"/>
              <a:t>+0.6667×</a:t>
            </a:r>
            <a:r>
              <a:rPr lang="en-US" altLang="zh-TW" sz="2800" dirty="0">
                <a:solidFill>
                  <a:srgbClr val="FF0000"/>
                </a:solidFill>
              </a:rPr>
              <a:t>40</a:t>
            </a:r>
            <a:r>
              <a:rPr lang="en-US" altLang="zh-TW" sz="2800" dirty="0"/>
              <a:t>]+</a:t>
            </a:r>
          </a:p>
          <a:p>
            <a:r>
              <a:rPr lang="en-US" altLang="zh-TW" sz="2800" dirty="0"/>
              <a:t>                         0.6667×[(1−0.6667)×</a:t>
            </a:r>
            <a:r>
              <a:rPr lang="en-US" altLang="zh-TW" sz="2800" dirty="0">
                <a:solidFill>
                  <a:srgbClr val="FF0000"/>
                </a:solidFill>
              </a:rPr>
              <a:t>20</a:t>
            </a:r>
            <a:r>
              <a:rPr lang="en-US" altLang="zh-TW" sz="2800" dirty="0"/>
              <a:t>+0.6667×</a:t>
            </a:r>
            <a:r>
              <a:rPr lang="en-US" altLang="zh-TW" sz="2800" dirty="0">
                <a:solidFill>
                  <a:srgbClr val="FF0000"/>
                </a:solidFill>
              </a:rPr>
              <a:t>50</a:t>
            </a:r>
            <a:r>
              <a:rPr lang="en-US" altLang="zh-TW" sz="2800" dirty="0"/>
              <a:t>]    =36.6672</a:t>
            </a:r>
            <a:endParaRPr lang="zh-TW" altLang="en-US" sz="2800" dirty="0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7AA88566-3674-5463-718B-0941ECED1B0D}"/>
              </a:ext>
            </a:extLst>
          </p:cNvPr>
          <p:cNvSpPr/>
          <p:nvPr/>
        </p:nvSpPr>
        <p:spPr>
          <a:xfrm>
            <a:off x="4951792" y="3069080"/>
            <a:ext cx="214542" cy="206964"/>
          </a:xfrm>
          <a:prstGeom prst="ellipse">
            <a:avLst/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4" name="表格 113">
            <a:extLst>
              <a:ext uri="{FF2B5EF4-FFF2-40B4-BE49-F238E27FC236}">
                <a16:creationId xmlns:a16="http://schemas.microsoft.com/office/drawing/2014/main" id="{A3A7B793-5FE2-C1ED-480D-EBDC3276B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695093"/>
              </p:ext>
            </p:extLst>
          </p:nvPr>
        </p:nvGraphicFramePr>
        <p:xfrm>
          <a:off x="4432564" y="2588658"/>
          <a:ext cx="1889350" cy="180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675">
                  <a:extLst>
                    <a:ext uri="{9D8B030D-6E8A-4147-A177-3AD203B41FA5}">
                      <a16:colId xmlns:a16="http://schemas.microsoft.com/office/drawing/2014/main" val="2442820666"/>
                    </a:ext>
                  </a:extLst>
                </a:gridCol>
                <a:gridCol w="944675">
                  <a:extLst>
                    <a:ext uri="{9D8B030D-6E8A-4147-A177-3AD203B41FA5}">
                      <a16:colId xmlns:a16="http://schemas.microsoft.com/office/drawing/2014/main" val="574185934"/>
                    </a:ext>
                  </a:extLst>
                </a:gridCol>
              </a:tblGrid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19669"/>
                  </a:ext>
                </a:extLst>
              </a:tr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49794"/>
                  </a:ext>
                </a:extLst>
              </a:tr>
            </a:tbl>
          </a:graphicData>
        </a:graphic>
      </p:graphicFrame>
      <p:sp>
        <p:nvSpPr>
          <p:cNvPr id="115" name="橢圓 114">
            <a:extLst>
              <a:ext uri="{FF2B5EF4-FFF2-40B4-BE49-F238E27FC236}">
                <a16:creationId xmlns:a16="http://schemas.microsoft.com/office/drawing/2014/main" id="{C68CDAEA-5C75-4BF7-0811-A127504628A5}"/>
              </a:ext>
            </a:extLst>
          </p:cNvPr>
          <p:cNvSpPr/>
          <p:nvPr/>
        </p:nvSpPr>
        <p:spPr>
          <a:xfrm>
            <a:off x="434560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723174C1-B78F-067F-419B-65BA40C4DF7D}"/>
              </a:ext>
            </a:extLst>
          </p:cNvPr>
          <p:cNvSpPr/>
          <p:nvPr/>
        </p:nvSpPr>
        <p:spPr>
          <a:xfrm>
            <a:off x="5265891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5BF3D308-5487-CC7D-7B1D-F6C9572A258E}"/>
              </a:ext>
            </a:extLst>
          </p:cNvPr>
          <p:cNvSpPr/>
          <p:nvPr/>
        </p:nvSpPr>
        <p:spPr>
          <a:xfrm>
            <a:off x="621464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0132E194-F316-0955-0E1C-141F7D9EF7C4}"/>
              </a:ext>
            </a:extLst>
          </p:cNvPr>
          <p:cNvSpPr/>
          <p:nvPr/>
        </p:nvSpPr>
        <p:spPr>
          <a:xfrm>
            <a:off x="434560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A92188EE-08B5-B308-109D-5E03138DE9B1}"/>
              </a:ext>
            </a:extLst>
          </p:cNvPr>
          <p:cNvSpPr/>
          <p:nvPr/>
        </p:nvSpPr>
        <p:spPr>
          <a:xfrm>
            <a:off x="5265891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512EE4BD-5DC7-D89E-8D3A-39ED69283BC0}"/>
              </a:ext>
            </a:extLst>
          </p:cNvPr>
          <p:cNvSpPr/>
          <p:nvPr/>
        </p:nvSpPr>
        <p:spPr>
          <a:xfrm>
            <a:off x="621464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1F2404C8-6E58-6F9D-0796-9858AAD65A65}"/>
              </a:ext>
            </a:extLst>
          </p:cNvPr>
          <p:cNvSpPr/>
          <p:nvPr/>
        </p:nvSpPr>
        <p:spPr>
          <a:xfrm>
            <a:off x="431967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D87363C9-505B-D183-3730-8D04A74D3A1F}"/>
              </a:ext>
            </a:extLst>
          </p:cNvPr>
          <p:cNvSpPr/>
          <p:nvPr/>
        </p:nvSpPr>
        <p:spPr>
          <a:xfrm>
            <a:off x="5239967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C880B522-FEB8-AB88-24D0-0C5956D51CDC}"/>
              </a:ext>
            </a:extLst>
          </p:cNvPr>
          <p:cNvSpPr/>
          <p:nvPr/>
        </p:nvSpPr>
        <p:spPr>
          <a:xfrm>
            <a:off x="618871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7EE6B607-2175-3993-EE5E-996CF823DF09}"/>
              </a:ext>
            </a:extLst>
          </p:cNvPr>
          <p:cNvCxnSpPr/>
          <p:nvPr/>
        </p:nvCxnSpPr>
        <p:spPr>
          <a:xfrm>
            <a:off x="4420469" y="3179923"/>
            <a:ext cx="95431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AF2E2C05-1EDF-F060-609C-9C600B46949F}"/>
              </a:ext>
            </a:extLst>
          </p:cNvPr>
          <p:cNvCxnSpPr>
            <a:cxnSpLocks/>
          </p:cNvCxnSpPr>
          <p:nvPr/>
        </p:nvCxnSpPr>
        <p:spPr>
          <a:xfrm>
            <a:off x="5059063" y="2592571"/>
            <a:ext cx="0" cy="9272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DDE5DCCF-8B82-5951-3426-44CC798DCF09}"/>
              </a:ext>
            </a:extLst>
          </p:cNvPr>
          <p:cNvGrpSpPr/>
          <p:nvPr/>
        </p:nvGrpSpPr>
        <p:grpSpPr>
          <a:xfrm>
            <a:off x="712600" y="2492618"/>
            <a:ext cx="2109506" cy="1988140"/>
            <a:chOff x="4472079" y="2647704"/>
            <a:chExt cx="2109506" cy="1988140"/>
          </a:xfrm>
        </p:grpSpPr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BDBE5E98-D5FD-84F2-BED2-1B6949514489}"/>
                </a:ext>
              </a:extLst>
            </p:cNvPr>
            <p:cNvSpPr/>
            <p:nvPr/>
          </p:nvSpPr>
          <p:spPr>
            <a:xfrm>
              <a:off x="4498003" y="26477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BD0135CA-C4FD-AFC4-187A-3F03A814998F}"/>
                </a:ext>
              </a:extLst>
            </p:cNvPr>
            <p:cNvSpPr/>
            <p:nvPr/>
          </p:nvSpPr>
          <p:spPr>
            <a:xfrm>
              <a:off x="5418291" y="26477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C4BA33C2-D2B2-5E29-8C6D-C2E2E5E8522A}"/>
                </a:ext>
              </a:extLst>
            </p:cNvPr>
            <p:cNvSpPr/>
            <p:nvPr/>
          </p:nvSpPr>
          <p:spPr>
            <a:xfrm>
              <a:off x="6367043" y="26477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橢圓 180">
              <a:extLst>
                <a:ext uri="{FF2B5EF4-FFF2-40B4-BE49-F238E27FC236}">
                  <a16:creationId xmlns:a16="http://schemas.microsoft.com/office/drawing/2014/main" id="{30311E53-54A9-1C4C-9FE0-57BB8E3FD4A6}"/>
                </a:ext>
              </a:extLst>
            </p:cNvPr>
            <p:cNvSpPr/>
            <p:nvPr/>
          </p:nvSpPr>
          <p:spPr>
            <a:xfrm>
              <a:off x="4498003" y="35382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橢圓 181">
              <a:extLst>
                <a:ext uri="{FF2B5EF4-FFF2-40B4-BE49-F238E27FC236}">
                  <a16:creationId xmlns:a16="http://schemas.microsoft.com/office/drawing/2014/main" id="{429D5471-DADC-5BE1-2524-FF246EE51302}"/>
                </a:ext>
              </a:extLst>
            </p:cNvPr>
            <p:cNvSpPr/>
            <p:nvPr/>
          </p:nvSpPr>
          <p:spPr>
            <a:xfrm>
              <a:off x="5418291" y="35382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橢圓 182">
              <a:extLst>
                <a:ext uri="{FF2B5EF4-FFF2-40B4-BE49-F238E27FC236}">
                  <a16:creationId xmlns:a16="http://schemas.microsoft.com/office/drawing/2014/main" id="{A3C82960-57EB-4FE6-D8A1-A8EA50E88F00}"/>
                </a:ext>
              </a:extLst>
            </p:cNvPr>
            <p:cNvSpPr/>
            <p:nvPr/>
          </p:nvSpPr>
          <p:spPr>
            <a:xfrm>
              <a:off x="6367043" y="3538292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橢圓 183">
              <a:extLst>
                <a:ext uri="{FF2B5EF4-FFF2-40B4-BE49-F238E27FC236}">
                  <a16:creationId xmlns:a16="http://schemas.microsoft.com/office/drawing/2014/main" id="{C638C8F3-F068-57E7-353A-273FF23188D9}"/>
                </a:ext>
              </a:extLst>
            </p:cNvPr>
            <p:cNvSpPr/>
            <p:nvPr/>
          </p:nvSpPr>
          <p:spPr>
            <a:xfrm>
              <a:off x="4472079" y="44288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3857B950-3E7B-8336-BA89-5CE0D31F5E50}"/>
                </a:ext>
              </a:extLst>
            </p:cNvPr>
            <p:cNvSpPr/>
            <p:nvPr/>
          </p:nvSpPr>
          <p:spPr>
            <a:xfrm>
              <a:off x="5392367" y="44288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橢圓 185">
              <a:extLst>
                <a:ext uri="{FF2B5EF4-FFF2-40B4-BE49-F238E27FC236}">
                  <a16:creationId xmlns:a16="http://schemas.microsoft.com/office/drawing/2014/main" id="{1115CD90-BF40-607A-A399-C7066AD0752A}"/>
                </a:ext>
              </a:extLst>
            </p:cNvPr>
            <p:cNvSpPr/>
            <p:nvPr/>
          </p:nvSpPr>
          <p:spPr>
            <a:xfrm>
              <a:off x="6341119" y="4428880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8" name="橢圓 187">
            <a:extLst>
              <a:ext uri="{FF2B5EF4-FFF2-40B4-BE49-F238E27FC236}">
                <a16:creationId xmlns:a16="http://schemas.microsoft.com/office/drawing/2014/main" id="{1D7090F2-5193-39A3-5FE2-C82083AA79A1}"/>
              </a:ext>
            </a:extLst>
          </p:cNvPr>
          <p:cNvSpPr/>
          <p:nvPr/>
        </p:nvSpPr>
        <p:spPr>
          <a:xfrm>
            <a:off x="1341389" y="3094882"/>
            <a:ext cx="214542" cy="206964"/>
          </a:xfrm>
          <a:prstGeom prst="ellipse">
            <a:avLst/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4" name="群組 193">
            <a:extLst>
              <a:ext uri="{FF2B5EF4-FFF2-40B4-BE49-F238E27FC236}">
                <a16:creationId xmlns:a16="http://schemas.microsoft.com/office/drawing/2014/main" id="{85FB3D95-6509-2A0D-25E5-CDC96DFACA86}"/>
              </a:ext>
            </a:extLst>
          </p:cNvPr>
          <p:cNvGrpSpPr/>
          <p:nvPr/>
        </p:nvGrpSpPr>
        <p:grpSpPr>
          <a:xfrm>
            <a:off x="822154" y="1822118"/>
            <a:ext cx="613241" cy="317285"/>
            <a:chOff x="5866646" y="1457608"/>
            <a:chExt cx="977775" cy="380245"/>
          </a:xfrm>
        </p:grpSpPr>
        <p:cxnSp>
          <p:nvCxnSpPr>
            <p:cNvPr id="195" name="直線接點 194">
              <a:extLst>
                <a:ext uri="{FF2B5EF4-FFF2-40B4-BE49-F238E27FC236}">
                  <a16:creationId xmlns:a16="http://schemas.microsoft.com/office/drawing/2014/main" id="{57493713-73CB-1A7E-7837-29024C8E2CE0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>
              <a:extLst>
                <a:ext uri="{FF2B5EF4-FFF2-40B4-BE49-F238E27FC236}">
                  <a16:creationId xmlns:a16="http://schemas.microsoft.com/office/drawing/2014/main" id="{6E8CD62F-DB89-5A2A-E936-23FD70879F8B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>
              <a:extLst>
                <a:ext uri="{FF2B5EF4-FFF2-40B4-BE49-F238E27FC236}">
                  <a16:creationId xmlns:a16="http://schemas.microsoft.com/office/drawing/2014/main" id="{09AAA74C-D580-E0A3-B762-7D5D1C95231D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75332667-A35D-C266-3952-EBFA63AC3DA0}"/>
              </a:ext>
            </a:extLst>
          </p:cNvPr>
          <p:cNvSpPr txBox="1"/>
          <p:nvPr/>
        </p:nvSpPr>
        <p:spPr>
          <a:xfrm>
            <a:off x="827977" y="1673561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0.667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1621646C-9179-229C-5920-4A41FB343AA6}"/>
              </a:ext>
            </a:extLst>
          </p:cNvPr>
          <p:cNvSpPr txBox="1"/>
          <p:nvPr/>
        </p:nvSpPr>
        <p:spPr>
          <a:xfrm>
            <a:off x="3414141" y="1220016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0.6667 * 1 = 0.667</a:t>
            </a:r>
          </a:p>
          <a:p>
            <a:r>
              <a:rPr lang="en-US" altLang="zh-TW" sz="1800" dirty="0"/>
              <a:t>0.6667 * 1 = 0.667</a:t>
            </a:r>
            <a:endParaRPr lang="zh-TW" altLang="en-US" dirty="0"/>
          </a:p>
        </p:txBody>
      </p:sp>
      <p:grpSp>
        <p:nvGrpSpPr>
          <p:cNvPr id="206" name="群組 205">
            <a:extLst>
              <a:ext uri="{FF2B5EF4-FFF2-40B4-BE49-F238E27FC236}">
                <a16:creationId xmlns:a16="http://schemas.microsoft.com/office/drawing/2014/main" id="{C6ADEF96-911C-390D-7115-D4E2BEE90F22}"/>
              </a:ext>
            </a:extLst>
          </p:cNvPr>
          <p:cNvGrpSpPr/>
          <p:nvPr/>
        </p:nvGrpSpPr>
        <p:grpSpPr>
          <a:xfrm>
            <a:off x="822154" y="1385068"/>
            <a:ext cx="911394" cy="317285"/>
            <a:chOff x="5866646" y="1457608"/>
            <a:chExt cx="977775" cy="380245"/>
          </a:xfrm>
        </p:grpSpPr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14B7C905-33B2-D0E2-655A-C2A7C158649A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9928FAD5-21C4-5406-20B0-8937F2A4DB60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DD2F3844-F2E1-72EF-EC30-87AB48D52F49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B4562933-7107-53CC-E445-69608515CE72}"/>
              </a:ext>
            </a:extLst>
          </p:cNvPr>
          <p:cNvSpPr txBox="1"/>
          <p:nvPr/>
        </p:nvSpPr>
        <p:spPr>
          <a:xfrm>
            <a:off x="1094170" y="110739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870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6178E2D-BE49-D20D-742C-80DDC128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83595"/>
              </p:ext>
            </p:extLst>
          </p:nvPr>
        </p:nvGraphicFramePr>
        <p:xfrm>
          <a:off x="315589" y="2125629"/>
          <a:ext cx="2847816" cy="2720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954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12968CC8-465B-FA4F-C3A3-21D8C01D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50742"/>
              </p:ext>
            </p:extLst>
          </p:nvPr>
        </p:nvGraphicFramePr>
        <p:xfrm>
          <a:off x="338642" y="2156854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2908663-18FD-4ABF-652C-22BCCB9A2539}"/>
              </a:ext>
            </a:extLst>
          </p:cNvPr>
          <p:cNvCxnSpPr>
            <a:cxnSpLocks/>
          </p:cNvCxnSpPr>
          <p:nvPr/>
        </p:nvCxnSpPr>
        <p:spPr>
          <a:xfrm>
            <a:off x="8482587" y="1711598"/>
            <a:ext cx="0" cy="3649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490A40-D816-2768-4EF9-95EE87E54E3F}"/>
              </a:ext>
            </a:extLst>
          </p:cNvPr>
          <p:cNvCxnSpPr>
            <a:cxnSpLocks/>
          </p:cNvCxnSpPr>
          <p:nvPr/>
        </p:nvCxnSpPr>
        <p:spPr>
          <a:xfrm>
            <a:off x="11330402" y="1585498"/>
            <a:ext cx="0" cy="37752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2C74D2F-2A24-7DAF-371E-881B1ECFA19B}"/>
              </a:ext>
            </a:extLst>
          </p:cNvPr>
          <p:cNvCxnSpPr>
            <a:cxnSpLocks/>
          </p:cNvCxnSpPr>
          <p:nvPr/>
        </p:nvCxnSpPr>
        <p:spPr>
          <a:xfrm>
            <a:off x="7767363" y="2128706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B7D188D-5880-57FE-C5AA-F174850624EE}"/>
              </a:ext>
            </a:extLst>
          </p:cNvPr>
          <p:cNvCxnSpPr>
            <a:cxnSpLocks/>
          </p:cNvCxnSpPr>
          <p:nvPr/>
        </p:nvCxnSpPr>
        <p:spPr>
          <a:xfrm>
            <a:off x="7767363" y="4827430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EC20389-D114-2F84-00D2-A40905692D87}"/>
              </a:ext>
            </a:extLst>
          </p:cNvPr>
          <p:cNvSpPr/>
          <p:nvPr/>
        </p:nvSpPr>
        <p:spPr>
          <a:xfrm>
            <a:off x="8102345" y="1915952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A0901C-9F14-16A6-5696-BF239C0177E4}"/>
              </a:ext>
            </a:extLst>
          </p:cNvPr>
          <p:cNvSpPr/>
          <p:nvPr/>
        </p:nvSpPr>
        <p:spPr>
          <a:xfrm>
            <a:off x="8102345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CD1353-8D49-4223-2685-D8DAA22BAA52}"/>
              </a:ext>
            </a:extLst>
          </p:cNvPr>
          <p:cNvSpPr/>
          <p:nvPr/>
        </p:nvSpPr>
        <p:spPr>
          <a:xfrm>
            <a:off x="10950160" y="1909831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B9A7EC-CAE7-FC67-E534-9C35129C310B}"/>
              </a:ext>
            </a:extLst>
          </p:cNvPr>
          <p:cNvSpPr/>
          <p:nvPr/>
        </p:nvSpPr>
        <p:spPr>
          <a:xfrm>
            <a:off x="10950160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77B750-CD48-06DB-70DC-20DE3E584DDC}"/>
              </a:ext>
            </a:extLst>
          </p:cNvPr>
          <p:cNvGrpSpPr/>
          <p:nvPr/>
        </p:nvGrpSpPr>
        <p:grpSpPr>
          <a:xfrm>
            <a:off x="8482587" y="1475107"/>
            <a:ext cx="948596" cy="265472"/>
            <a:chOff x="5866646" y="1457608"/>
            <a:chExt cx="977775" cy="380245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01A6251-C299-BFE0-C507-F961A99F1DFB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FEFC4404-9A4D-2933-3983-07F6FD513D41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748A1F-19BB-9102-481A-AAF043C7C800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D3C59EA-B68E-52E3-7E9E-DBB0E630F1AB}"/>
              </a:ext>
            </a:extLst>
          </p:cNvPr>
          <p:cNvSpPr txBox="1"/>
          <p:nvPr/>
        </p:nvSpPr>
        <p:spPr>
          <a:xfrm>
            <a:off x="8490772" y="102118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0.334</a:t>
            </a:r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2A88234-DEE0-FFDE-DBC6-B7E64FF0850B}"/>
              </a:ext>
            </a:extLst>
          </p:cNvPr>
          <p:cNvGrpSpPr/>
          <p:nvPr/>
        </p:nvGrpSpPr>
        <p:grpSpPr>
          <a:xfrm rot="5400000">
            <a:off x="6728689" y="2966658"/>
            <a:ext cx="1806412" cy="118653"/>
            <a:chOff x="5866646" y="1457608"/>
            <a:chExt cx="977775" cy="380245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B933CCC-2F15-73B2-20EC-780C6C4F3B1C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EBC7DCD-8F38-51D3-CF84-A31B967FC73E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0D6F3C3-17A0-22DB-9E7B-5D7F8F8DE577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BDC2D1-49D8-EE42-8BE3-D346303B7403}"/>
              </a:ext>
            </a:extLst>
          </p:cNvPr>
          <p:cNvSpPr txBox="1"/>
          <p:nvPr/>
        </p:nvSpPr>
        <p:spPr>
          <a:xfrm>
            <a:off x="7683652" y="28983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0.667</a:t>
            </a:r>
            <a:endParaRPr lang="zh-TW" altLang="en-US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7DDF609-402A-68DF-E07D-0C25B781E81F}"/>
              </a:ext>
            </a:extLst>
          </p:cNvPr>
          <p:cNvCxnSpPr>
            <a:cxnSpLocks/>
          </p:cNvCxnSpPr>
          <p:nvPr/>
        </p:nvCxnSpPr>
        <p:spPr>
          <a:xfrm>
            <a:off x="8482587" y="3958418"/>
            <a:ext cx="2847806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79BD6F99-A713-88E6-7214-B11FE3E11175}"/>
              </a:ext>
            </a:extLst>
          </p:cNvPr>
          <p:cNvCxnSpPr>
            <a:cxnSpLocks/>
          </p:cNvCxnSpPr>
          <p:nvPr/>
        </p:nvCxnSpPr>
        <p:spPr>
          <a:xfrm>
            <a:off x="9449780" y="2142833"/>
            <a:ext cx="0" cy="26606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93F2B105-91B7-C3A1-7C23-C65385E265D3}"/>
              </a:ext>
            </a:extLst>
          </p:cNvPr>
          <p:cNvSpPr/>
          <p:nvPr/>
        </p:nvSpPr>
        <p:spPr>
          <a:xfrm>
            <a:off x="9323063" y="3815828"/>
            <a:ext cx="285180" cy="2851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64745005-C320-058A-9712-C6A675696B64}"/>
              </a:ext>
            </a:extLst>
          </p:cNvPr>
          <p:cNvSpPr/>
          <p:nvPr/>
        </p:nvSpPr>
        <p:spPr>
          <a:xfrm>
            <a:off x="3476433" y="3211247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B2F8D87D-F577-09C2-BE92-7C737E0D4FCD}"/>
              </a:ext>
            </a:extLst>
          </p:cNvPr>
          <p:cNvSpPr/>
          <p:nvPr/>
        </p:nvSpPr>
        <p:spPr>
          <a:xfrm>
            <a:off x="6880749" y="3253859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EA7B765-2C0C-26F5-29A2-B548C9AC23DB}"/>
              </a:ext>
            </a:extLst>
          </p:cNvPr>
          <p:cNvSpPr txBox="1"/>
          <p:nvPr/>
        </p:nvSpPr>
        <p:spPr>
          <a:xfrm>
            <a:off x="627733" y="5598116"/>
            <a:ext cx="10689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F(2,1)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(1−0.3334)×[(1−0.6667)×20+0.6667×50]+</a:t>
            </a:r>
          </a:p>
          <a:p>
            <a:r>
              <a:rPr lang="zh-TW" altLang="en-US" sz="2800" dirty="0"/>
              <a:t>                         </a:t>
            </a:r>
            <a:r>
              <a:rPr lang="en-US" altLang="zh-TW" sz="2800" dirty="0"/>
              <a:t>0.3334×[(1−0.6667)×30+0.6667×60] </a:t>
            </a:r>
            <a:r>
              <a:rPr lang="zh-TW" altLang="en-US" sz="2800" dirty="0"/>
              <a:t>  </a:t>
            </a:r>
            <a:r>
              <a:rPr lang="en-US" altLang="zh-TW" sz="2800" dirty="0"/>
              <a:t>=</a:t>
            </a:r>
            <a:r>
              <a:rPr lang="zh-TW" altLang="en-US" sz="2800" dirty="0"/>
              <a:t>  </a:t>
            </a:r>
            <a:r>
              <a:rPr lang="en-US" altLang="zh-TW" sz="2800" dirty="0"/>
              <a:t>43.3352</a:t>
            </a:r>
            <a:endParaRPr lang="zh-TW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24B701-7C9E-001D-5387-0473EF666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04043"/>
              </p:ext>
            </p:extLst>
          </p:nvPr>
        </p:nvGraphicFramePr>
        <p:xfrm>
          <a:off x="3949254" y="213035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51CDD0-E8FE-FA55-BF14-2E0D970D8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20975"/>
              </p:ext>
            </p:extLst>
          </p:nvPr>
        </p:nvGraphicFramePr>
        <p:xfrm>
          <a:off x="4432564" y="2588658"/>
          <a:ext cx="1889350" cy="180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675">
                  <a:extLst>
                    <a:ext uri="{9D8B030D-6E8A-4147-A177-3AD203B41FA5}">
                      <a16:colId xmlns:a16="http://schemas.microsoft.com/office/drawing/2014/main" val="2442820666"/>
                    </a:ext>
                  </a:extLst>
                </a:gridCol>
                <a:gridCol w="944675">
                  <a:extLst>
                    <a:ext uri="{9D8B030D-6E8A-4147-A177-3AD203B41FA5}">
                      <a16:colId xmlns:a16="http://schemas.microsoft.com/office/drawing/2014/main" val="574185934"/>
                    </a:ext>
                  </a:extLst>
                </a:gridCol>
              </a:tblGrid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19669"/>
                  </a:ext>
                </a:extLst>
              </a:tr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49794"/>
                  </a:ext>
                </a:extLst>
              </a:tr>
            </a:tbl>
          </a:graphicData>
        </a:graphic>
      </p:graphicFrame>
      <p:sp>
        <p:nvSpPr>
          <p:cNvPr id="7" name="橢圓 6">
            <a:extLst>
              <a:ext uri="{FF2B5EF4-FFF2-40B4-BE49-F238E27FC236}">
                <a16:creationId xmlns:a16="http://schemas.microsoft.com/office/drawing/2014/main" id="{CB9C8412-6508-FF16-0F63-CAC2CBE4702B}"/>
              </a:ext>
            </a:extLst>
          </p:cNvPr>
          <p:cNvSpPr/>
          <p:nvPr/>
        </p:nvSpPr>
        <p:spPr>
          <a:xfrm>
            <a:off x="434560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4704B2-1C86-19F3-8792-3B0E337AC671}"/>
              </a:ext>
            </a:extLst>
          </p:cNvPr>
          <p:cNvSpPr/>
          <p:nvPr/>
        </p:nvSpPr>
        <p:spPr>
          <a:xfrm>
            <a:off x="5265891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4A32488-B26D-89C4-CC0A-504514CB3960}"/>
              </a:ext>
            </a:extLst>
          </p:cNvPr>
          <p:cNvSpPr/>
          <p:nvPr/>
        </p:nvSpPr>
        <p:spPr>
          <a:xfrm>
            <a:off x="621464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37E28CC-B594-2FB2-502E-DFD31E5462E5}"/>
              </a:ext>
            </a:extLst>
          </p:cNvPr>
          <p:cNvSpPr/>
          <p:nvPr/>
        </p:nvSpPr>
        <p:spPr>
          <a:xfrm>
            <a:off x="434560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AEA8CEF-974F-FE02-69E3-150B81AD4A11}"/>
              </a:ext>
            </a:extLst>
          </p:cNvPr>
          <p:cNvSpPr/>
          <p:nvPr/>
        </p:nvSpPr>
        <p:spPr>
          <a:xfrm>
            <a:off x="5265891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F7E8904-5CD4-658C-54E4-41454A605ED4}"/>
              </a:ext>
            </a:extLst>
          </p:cNvPr>
          <p:cNvSpPr/>
          <p:nvPr/>
        </p:nvSpPr>
        <p:spPr>
          <a:xfrm>
            <a:off x="621464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4D7845-4AC4-2D99-6777-D8985B54D490}"/>
              </a:ext>
            </a:extLst>
          </p:cNvPr>
          <p:cNvSpPr/>
          <p:nvPr/>
        </p:nvSpPr>
        <p:spPr>
          <a:xfrm>
            <a:off x="431967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16831DF-1C64-2211-D027-B3F827DC3C02}"/>
              </a:ext>
            </a:extLst>
          </p:cNvPr>
          <p:cNvSpPr/>
          <p:nvPr/>
        </p:nvSpPr>
        <p:spPr>
          <a:xfrm>
            <a:off x="5239967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F58DB7C-AC93-A424-764B-51B7269ADAF2}"/>
              </a:ext>
            </a:extLst>
          </p:cNvPr>
          <p:cNvSpPr/>
          <p:nvPr/>
        </p:nvSpPr>
        <p:spPr>
          <a:xfrm>
            <a:off x="618871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E2924B1-7C1F-0AAC-861F-F6C31C5B6255}"/>
              </a:ext>
            </a:extLst>
          </p:cNvPr>
          <p:cNvCxnSpPr/>
          <p:nvPr/>
        </p:nvCxnSpPr>
        <p:spPr>
          <a:xfrm>
            <a:off x="5398921" y="3143988"/>
            <a:ext cx="95431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35A7F9F7-D659-4E2F-2F98-C266C26BA9A1}"/>
              </a:ext>
            </a:extLst>
          </p:cNvPr>
          <p:cNvSpPr/>
          <p:nvPr/>
        </p:nvSpPr>
        <p:spPr>
          <a:xfrm>
            <a:off x="5616122" y="3045042"/>
            <a:ext cx="214542" cy="2069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738A8C3-70FE-EF0B-3F80-C523A1DAD86D}"/>
              </a:ext>
            </a:extLst>
          </p:cNvPr>
          <p:cNvCxnSpPr>
            <a:cxnSpLocks/>
          </p:cNvCxnSpPr>
          <p:nvPr/>
        </p:nvCxnSpPr>
        <p:spPr>
          <a:xfrm>
            <a:off x="5723393" y="2576152"/>
            <a:ext cx="0" cy="9272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839E311-55C5-2E84-3207-8BE53E356AEB}"/>
              </a:ext>
            </a:extLst>
          </p:cNvPr>
          <p:cNvSpPr txBox="1"/>
          <p:nvPr/>
        </p:nvSpPr>
        <p:spPr>
          <a:xfrm>
            <a:off x="3374998" y="1211300"/>
            <a:ext cx="487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0.6667 * 2 = 1.3334   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扣除整數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0.3334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0.6667 * 1 = 0.667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EDB38A-79A4-D715-A987-E3C32E77D7A7}"/>
              </a:ext>
            </a:extLst>
          </p:cNvPr>
          <p:cNvGrpSpPr/>
          <p:nvPr/>
        </p:nvGrpSpPr>
        <p:grpSpPr>
          <a:xfrm>
            <a:off x="687884" y="3070328"/>
            <a:ext cx="2104085" cy="206964"/>
            <a:chOff x="721834" y="3107765"/>
            <a:chExt cx="2104085" cy="206964"/>
          </a:xfrm>
          <a:solidFill>
            <a:schemeClr val="accent6">
              <a:lumMod val="75000"/>
            </a:schemeClr>
          </a:solidFill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8C3E737-ADE5-9B88-0851-050A3C9F98B5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F56B1593-77E9-E785-6961-BD9F14121842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1A94CA5-8974-16F8-7325-091BA10EB9B0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B8E20FD2-265D-7AD1-B17F-56A7F05C032D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8F0D220-D1F8-2FBC-B944-99A230AD20E9}"/>
              </a:ext>
            </a:extLst>
          </p:cNvPr>
          <p:cNvGrpSpPr/>
          <p:nvPr/>
        </p:nvGrpSpPr>
        <p:grpSpPr>
          <a:xfrm>
            <a:off x="822154" y="1799066"/>
            <a:ext cx="1226481" cy="317285"/>
            <a:chOff x="5866646" y="1457608"/>
            <a:chExt cx="977775" cy="380245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9FA4BE5D-882C-9C80-501B-033C92C6991F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19D06A8E-0DDF-90EB-E058-A68B2B2424B6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BA00BF2-F94A-5F4F-23B4-3837105113A9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240209D-CCC3-833F-F75D-43AB802D6AA1}"/>
              </a:ext>
            </a:extLst>
          </p:cNvPr>
          <p:cNvGrpSpPr/>
          <p:nvPr/>
        </p:nvGrpSpPr>
        <p:grpSpPr>
          <a:xfrm>
            <a:off x="822154" y="1385068"/>
            <a:ext cx="911394" cy="317285"/>
            <a:chOff x="5866646" y="1457608"/>
            <a:chExt cx="977775" cy="380245"/>
          </a:xfrm>
        </p:grpSpPr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7ABEDDD4-B434-31D1-C095-B228EBF77AB5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A46199C9-E479-20AA-F709-2363DDE0C88C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FE3EDA6A-E21F-94FE-9A34-1DACAF1EFA8D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033FD84-B2E9-D2C8-A684-1C15A8944DE3}"/>
              </a:ext>
            </a:extLst>
          </p:cNvPr>
          <p:cNvSpPr txBox="1"/>
          <p:nvPr/>
        </p:nvSpPr>
        <p:spPr>
          <a:xfrm>
            <a:off x="1030670" y="1663684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1.3334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044FACC-F3C0-1DA7-199D-99F0319F1C59}"/>
              </a:ext>
            </a:extLst>
          </p:cNvPr>
          <p:cNvSpPr txBox="1"/>
          <p:nvPr/>
        </p:nvSpPr>
        <p:spPr>
          <a:xfrm>
            <a:off x="1094170" y="110739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A0461A5-C784-EA58-6BE3-4C13924BF8E3}"/>
              </a:ext>
            </a:extLst>
          </p:cNvPr>
          <p:cNvGrpSpPr/>
          <p:nvPr/>
        </p:nvGrpSpPr>
        <p:grpSpPr>
          <a:xfrm>
            <a:off x="1724774" y="2911685"/>
            <a:ext cx="323861" cy="317285"/>
            <a:chOff x="5866646" y="1457608"/>
            <a:chExt cx="977775" cy="380245"/>
          </a:xfrm>
        </p:grpSpPr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955BDFA-8C08-3590-4519-D36BF1857FB8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4B5FC6FB-6F85-3B5E-E382-B50392883F72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C06228C6-0346-1599-64CE-B05B04E55B9E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3C26AC01-FE78-2BE2-2ABF-6BEA22899634}"/>
              </a:ext>
            </a:extLst>
          </p:cNvPr>
          <p:cNvSpPr txBox="1"/>
          <p:nvPr/>
        </p:nvSpPr>
        <p:spPr>
          <a:xfrm>
            <a:off x="1603613" y="2737174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0.3334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056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738A8C3-70FE-EF0B-3F80-C523A1DAD86D}"/>
              </a:ext>
            </a:extLst>
          </p:cNvPr>
          <p:cNvCxnSpPr>
            <a:cxnSpLocks/>
          </p:cNvCxnSpPr>
          <p:nvPr/>
        </p:nvCxnSpPr>
        <p:spPr>
          <a:xfrm>
            <a:off x="5723393" y="3523644"/>
            <a:ext cx="0" cy="9272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6178E2D-BE49-D20D-742C-80DDC128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36765"/>
              </p:ext>
            </p:extLst>
          </p:nvPr>
        </p:nvGraphicFramePr>
        <p:xfrm>
          <a:off x="753781" y="2125629"/>
          <a:ext cx="2847816" cy="2720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954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12968CC8-465B-FA4F-C3A3-21D8C01D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88745"/>
              </p:ext>
            </p:extLst>
          </p:nvPr>
        </p:nvGraphicFramePr>
        <p:xfrm>
          <a:off x="747260" y="212258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2908663-18FD-4ABF-652C-22BCCB9A2539}"/>
              </a:ext>
            </a:extLst>
          </p:cNvPr>
          <p:cNvCxnSpPr>
            <a:cxnSpLocks/>
          </p:cNvCxnSpPr>
          <p:nvPr/>
        </p:nvCxnSpPr>
        <p:spPr>
          <a:xfrm>
            <a:off x="8482587" y="1711598"/>
            <a:ext cx="0" cy="3649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490A40-D816-2768-4EF9-95EE87E54E3F}"/>
              </a:ext>
            </a:extLst>
          </p:cNvPr>
          <p:cNvCxnSpPr>
            <a:cxnSpLocks/>
          </p:cNvCxnSpPr>
          <p:nvPr/>
        </p:nvCxnSpPr>
        <p:spPr>
          <a:xfrm>
            <a:off x="11330402" y="1585498"/>
            <a:ext cx="0" cy="37752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2C74D2F-2A24-7DAF-371E-881B1ECFA19B}"/>
              </a:ext>
            </a:extLst>
          </p:cNvPr>
          <p:cNvCxnSpPr>
            <a:cxnSpLocks/>
          </p:cNvCxnSpPr>
          <p:nvPr/>
        </p:nvCxnSpPr>
        <p:spPr>
          <a:xfrm>
            <a:off x="7767363" y="2128706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B7D188D-5880-57FE-C5AA-F174850624EE}"/>
              </a:ext>
            </a:extLst>
          </p:cNvPr>
          <p:cNvCxnSpPr>
            <a:cxnSpLocks/>
          </p:cNvCxnSpPr>
          <p:nvPr/>
        </p:nvCxnSpPr>
        <p:spPr>
          <a:xfrm>
            <a:off x="7767363" y="4827430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EC20389-D114-2F84-00D2-A40905692D87}"/>
              </a:ext>
            </a:extLst>
          </p:cNvPr>
          <p:cNvSpPr/>
          <p:nvPr/>
        </p:nvSpPr>
        <p:spPr>
          <a:xfrm>
            <a:off x="8102345" y="1915952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A0901C-9F14-16A6-5696-BF239C0177E4}"/>
              </a:ext>
            </a:extLst>
          </p:cNvPr>
          <p:cNvSpPr/>
          <p:nvPr/>
        </p:nvSpPr>
        <p:spPr>
          <a:xfrm>
            <a:off x="8102345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CD1353-8D49-4223-2685-D8DAA22BAA52}"/>
              </a:ext>
            </a:extLst>
          </p:cNvPr>
          <p:cNvSpPr/>
          <p:nvPr/>
        </p:nvSpPr>
        <p:spPr>
          <a:xfrm>
            <a:off x="10950160" y="1909831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B9A7EC-CAE7-FC67-E534-9C35129C310B}"/>
              </a:ext>
            </a:extLst>
          </p:cNvPr>
          <p:cNvSpPr/>
          <p:nvPr/>
        </p:nvSpPr>
        <p:spPr>
          <a:xfrm>
            <a:off x="10950160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90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77B750-CD48-06DB-70DC-20DE3E584DDC}"/>
              </a:ext>
            </a:extLst>
          </p:cNvPr>
          <p:cNvGrpSpPr/>
          <p:nvPr/>
        </p:nvGrpSpPr>
        <p:grpSpPr>
          <a:xfrm>
            <a:off x="8482587" y="1475107"/>
            <a:ext cx="948596" cy="265472"/>
            <a:chOff x="5866646" y="1457608"/>
            <a:chExt cx="977775" cy="380245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01A6251-C299-BFE0-C507-F961A99F1DFB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FEFC4404-9A4D-2933-3983-07F6FD513D41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748A1F-19BB-9102-481A-AAF043C7C800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D3C59EA-B68E-52E3-7E9E-DBB0E630F1AB}"/>
              </a:ext>
            </a:extLst>
          </p:cNvPr>
          <p:cNvSpPr txBox="1"/>
          <p:nvPr/>
        </p:nvSpPr>
        <p:spPr>
          <a:xfrm>
            <a:off x="8490772" y="102118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0.334</a:t>
            </a:r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2A88234-DEE0-FFDE-DBC6-B7E64FF0850B}"/>
              </a:ext>
            </a:extLst>
          </p:cNvPr>
          <p:cNvGrpSpPr/>
          <p:nvPr/>
        </p:nvGrpSpPr>
        <p:grpSpPr>
          <a:xfrm rot="5400000">
            <a:off x="7215309" y="2480038"/>
            <a:ext cx="902792" cy="188273"/>
            <a:chOff x="5866646" y="1457608"/>
            <a:chExt cx="977775" cy="380245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B933CCC-2F15-73B2-20EC-780C6C4F3B1C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EBC7DCD-8F38-51D3-CF84-A31B967FC73E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0D6F3C3-17A0-22DB-9E7B-5D7F8F8DE577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BDC2D1-49D8-EE42-8BE3-D346303B7403}"/>
              </a:ext>
            </a:extLst>
          </p:cNvPr>
          <p:cNvSpPr txBox="1"/>
          <p:nvPr/>
        </p:nvSpPr>
        <p:spPr>
          <a:xfrm>
            <a:off x="7717220" y="28302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0.334</a:t>
            </a:r>
            <a:endParaRPr lang="zh-TW" altLang="en-US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79BD6F99-A713-88E6-7214-B11FE3E11175}"/>
              </a:ext>
            </a:extLst>
          </p:cNvPr>
          <p:cNvCxnSpPr>
            <a:cxnSpLocks/>
          </p:cNvCxnSpPr>
          <p:nvPr/>
        </p:nvCxnSpPr>
        <p:spPr>
          <a:xfrm>
            <a:off x="9449780" y="2142833"/>
            <a:ext cx="0" cy="26606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64745005-C320-058A-9712-C6A675696B64}"/>
              </a:ext>
            </a:extLst>
          </p:cNvPr>
          <p:cNvSpPr/>
          <p:nvPr/>
        </p:nvSpPr>
        <p:spPr>
          <a:xfrm>
            <a:off x="3476433" y="3211247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B2F8D87D-F577-09C2-BE92-7C737E0D4FCD}"/>
              </a:ext>
            </a:extLst>
          </p:cNvPr>
          <p:cNvSpPr/>
          <p:nvPr/>
        </p:nvSpPr>
        <p:spPr>
          <a:xfrm>
            <a:off x="6880749" y="3253859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EA7B765-2C0C-26F5-29A2-B548C9AC23DB}"/>
              </a:ext>
            </a:extLst>
          </p:cNvPr>
          <p:cNvSpPr txBox="1"/>
          <p:nvPr/>
        </p:nvSpPr>
        <p:spPr>
          <a:xfrm>
            <a:off x="627733" y="5598116"/>
            <a:ext cx="10689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F(2,1)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(1−0.334)×[(1−0.334)×50+0.334×80]+</a:t>
            </a:r>
          </a:p>
          <a:p>
            <a:r>
              <a:rPr lang="zh-TW" altLang="en-US" sz="2800" dirty="0"/>
              <a:t>                         </a:t>
            </a:r>
            <a:r>
              <a:rPr lang="en-US" altLang="zh-TW" sz="2800" dirty="0"/>
              <a:t>0.334×[(1−0.334)×60+0.334×90] </a:t>
            </a:r>
            <a:r>
              <a:rPr lang="zh-TW" altLang="en-US" sz="2800" dirty="0"/>
              <a:t>  </a:t>
            </a:r>
            <a:r>
              <a:rPr lang="en-US" altLang="zh-TW" sz="2800" dirty="0"/>
              <a:t>=</a:t>
            </a:r>
            <a:r>
              <a:rPr lang="zh-TW" altLang="en-US" sz="2800" dirty="0"/>
              <a:t>  </a:t>
            </a:r>
            <a:r>
              <a:rPr lang="en-US" altLang="zh-TW" sz="2800" dirty="0"/>
              <a:t>63.36</a:t>
            </a:r>
            <a:endParaRPr lang="zh-TW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24B701-7C9E-001D-5387-0473EF666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31784"/>
              </p:ext>
            </p:extLst>
          </p:nvPr>
        </p:nvGraphicFramePr>
        <p:xfrm>
          <a:off x="3949254" y="213035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51CDD0-E8FE-FA55-BF14-2E0D970D8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30859"/>
              </p:ext>
            </p:extLst>
          </p:nvPr>
        </p:nvGraphicFramePr>
        <p:xfrm>
          <a:off x="4432564" y="2588658"/>
          <a:ext cx="1889350" cy="180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675">
                  <a:extLst>
                    <a:ext uri="{9D8B030D-6E8A-4147-A177-3AD203B41FA5}">
                      <a16:colId xmlns:a16="http://schemas.microsoft.com/office/drawing/2014/main" val="2442820666"/>
                    </a:ext>
                  </a:extLst>
                </a:gridCol>
                <a:gridCol w="944675">
                  <a:extLst>
                    <a:ext uri="{9D8B030D-6E8A-4147-A177-3AD203B41FA5}">
                      <a16:colId xmlns:a16="http://schemas.microsoft.com/office/drawing/2014/main" val="574185934"/>
                    </a:ext>
                  </a:extLst>
                </a:gridCol>
              </a:tblGrid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19669"/>
                  </a:ext>
                </a:extLst>
              </a:tr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49794"/>
                  </a:ext>
                </a:extLst>
              </a:tr>
            </a:tbl>
          </a:graphicData>
        </a:graphic>
      </p:graphicFrame>
      <p:sp>
        <p:nvSpPr>
          <p:cNvPr id="7" name="橢圓 6">
            <a:extLst>
              <a:ext uri="{FF2B5EF4-FFF2-40B4-BE49-F238E27FC236}">
                <a16:creationId xmlns:a16="http://schemas.microsoft.com/office/drawing/2014/main" id="{CB9C8412-6508-FF16-0F63-CAC2CBE4702B}"/>
              </a:ext>
            </a:extLst>
          </p:cNvPr>
          <p:cNvSpPr/>
          <p:nvPr/>
        </p:nvSpPr>
        <p:spPr>
          <a:xfrm>
            <a:off x="434560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4704B2-1C86-19F3-8792-3B0E337AC671}"/>
              </a:ext>
            </a:extLst>
          </p:cNvPr>
          <p:cNvSpPr/>
          <p:nvPr/>
        </p:nvSpPr>
        <p:spPr>
          <a:xfrm>
            <a:off x="5265891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4A32488-B26D-89C4-CC0A-504514CB3960}"/>
              </a:ext>
            </a:extLst>
          </p:cNvPr>
          <p:cNvSpPr/>
          <p:nvPr/>
        </p:nvSpPr>
        <p:spPr>
          <a:xfrm>
            <a:off x="621464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37E28CC-B594-2FB2-502E-DFD31E5462E5}"/>
              </a:ext>
            </a:extLst>
          </p:cNvPr>
          <p:cNvSpPr/>
          <p:nvPr/>
        </p:nvSpPr>
        <p:spPr>
          <a:xfrm>
            <a:off x="434560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AEA8CEF-974F-FE02-69E3-150B81AD4A11}"/>
              </a:ext>
            </a:extLst>
          </p:cNvPr>
          <p:cNvSpPr/>
          <p:nvPr/>
        </p:nvSpPr>
        <p:spPr>
          <a:xfrm>
            <a:off x="5265891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F7E8904-5CD4-658C-54E4-41454A605ED4}"/>
              </a:ext>
            </a:extLst>
          </p:cNvPr>
          <p:cNvSpPr/>
          <p:nvPr/>
        </p:nvSpPr>
        <p:spPr>
          <a:xfrm>
            <a:off x="621464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4D7845-4AC4-2D99-6777-D8985B54D490}"/>
              </a:ext>
            </a:extLst>
          </p:cNvPr>
          <p:cNvSpPr/>
          <p:nvPr/>
        </p:nvSpPr>
        <p:spPr>
          <a:xfrm>
            <a:off x="431967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16831DF-1C64-2211-D027-B3F827DC3C02}"/>
              </a:ext>
            </a:extLst>
          </p:cNvPr>
          <p:cNvSpPr/>
          <p:nvPr/>
        </p:nvSpPr>
        <p:spPr>
          <a:xfrm>
            <a:off x="5239967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F58DB7C-AC93-A424-764B-51B7269ADAF2}"/>
              </a:ext>
            </a:extLst>
          </p:cNvPr>
          <p:cNvSpPr/>
          <p:nvPr/>
        </p:nvSpPr>
        <p:spPr>
          <a:xfrm>
            <a:off x="618871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E2924B1-7C1F-0AAC-861F-F6C31C5B6255}"/>
              </a:ext>
            </a:extLst>
          </p:cNvPr>
          <p:cNvCxnSpPr/>
          <p:nvPr/>
        </p:nvCxnSpPr>
        <p:spPr>
          <a:xfrm>
            <a:off x="5398921" y="3815828"/>
            <a:ext cx="95431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35A7F9F7-D659-4E2F-2F98-C266C26BA9A1}"/>
              </a:ext>
            </a:extLst>
          </p:cNvPr>
          <p:cNvSpPr/>
          <p:nvPr/>
        </p:nvSpPr>
        <p:spPr>
          <a:xfrm>
            <a:off x="5616122" y="3702705"/>
            <a:ext cx="214542" cy="206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839E311-55C5-2E84-3207-8BE53E356AEB}"/>
              </a:ext>
            </a:extLst>
          </p:cNvPr>
          <p:cNvSpPr txBox="1"/>
          <p:nvPr/>
        </p:nvSpPr>
        <p:spPr>
          <a:xfrm>
            <a:off x="3374998" y="1211300"/>
            <a:ext cx="487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0.6667 * 2 = 1.3334   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扣除整數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0.3334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0.6667 * 2 = 1.3334   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扣除整數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0.3334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8F0D220-D1F8-2FBC-B944-99A230AD20E9}"/>
              </a:ext>
            </a:extLst>
          </p:cNvPr>
          <p:cNvGrpSpPr/>
          <p:nvPr/>
        </p:nvGrpSpPr>
        <p:grpSpPr>
          <a:xfrm>
            <a:off x="1260346" y="1939676"/>
            <a:ext cx="1226481" cy="176675"/>
            <a:chOff x="5866646" y="1457608"/>
            <a:chExt cx="977775" cy="380245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9FA4BE5D-882C-9C80-501B-033C92C6991F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19D06A8E-0DDF-90EB-E058-A68B2B2424B6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BA00BF2-F94A-5F4F-23B4-3837105113A9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240209D-CCC3-833F-F75D-43AB802D6AA1}"/>
              </a:ext>
            </a:extLst>
          </p:cNvPr>
          <p:cNvGrpSpPr/>
          <p:nvPr/>
        </p:nvGrpSpPr>
        <p:grpSpPr>
          <a:xfrm>
            <a:off x="1260346" y="1608073"/>
            <a:ext cx="911394" cy="227246"/>
            <a:chOff x="5866646" y="1457608"/>
            <a:chExt cx="977775" cy="380245"/>
          </a:xfrm>
        </p:grpSpPr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7ABEDDD4-B434-31D1-C095-B228EBF77AB5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A46199C9-E479-20AA-F709-2363DDE0C88C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FE3EDA6A-E21F-94FE-9A34-1DACAF1EFA8D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033FD84-B2E9-D2C8-A684-1C15A8944DE3}"/>
              </a:ext>
            </a:extLst>
          </p:cNvPr>
          <p:cNvSpPr txBox="1"/>
          <p:nvPr/>
        </p:nvSpPr>
        <p:spPr>
          <a:xfrm>
            <a:off x="1494852" y="17841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1.3334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044FACC-F3C0-1DA7-199D-99F0319F1C59}"/>
              </a:ext>
            </a:extLst>
          </p:cNvPr>
          <p:cNvSpPr txBox="1"/>
          <p:nvPr/>
        </p:nvSpPr>
        <p:spPr>
          <a:xfrm>
            <a:off x="1550927" y="1327295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3C26AC01-FE78-2BE2-2ABF-6BEA22899634}"/>
              </a:ext>
            </a:extLst>
          </p:cNvPr>
          <p:cNvSpPr txBox="1"/>
          <p:nvPr/>
        </p:nvSpPr>
        <p:spPr>
          <a:xfrm>
            <a:off x="2041278" y="317071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0.3334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5E2DCB12-28DC-D409-B100-32F8A6632BB6}"/>
              </a:ext>
            </a:extLst>
          </p:cNvPr>
          <p:cNvGrpSpPr/>
          <p:nvPr/>
        </p:nvGrpSpPr>
        <p:grpSpPr>
          <a:xfrm>
            <a:off x="1152809" y="3683853"/>
            <a:ext cx="2083582" cy="206964"/>
            <a:chOff x="721834" y="3107765"/>
            <a:chExt cx="2104085" cy="206964"/>
          </a:xfrm>
          <a:solidFill>
            <a:srgbClr val="FFC000"/>
          </a:solidFill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18D3E1AC-A1B5-1806-57B8-D108DF27B6B6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F345E616-E003-7973-61B1-A317AC225232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25BD49FF-1130-EB16-1341-7051AE99F6CD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AF7F62C1-3328-427D-B913-98A8E3E4B0A0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E4BCD296-D7DB-D51A-EFB3-4A1D74C9EF0C}"/>
              </a:ext>
            </a:extLst>
          </p:cNvPr>
          <p:cNvGrpSpPr/>
          <p:nvPr/>
        </p:nvGrpSpPr>
        <p:grpSpPr>
          <a:xfrm rot="5400000">
            <a:off x="12227" y="3169801"/>
            <a:ext cx="1226481" cy="95238"/>
            <a:chOff x="5866646" y="1457608"/>
            <a:chExt cx="977775" cy="380245"/>
          </a:xfrm>
        </p:grpSpPr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0C2043E1-DE6F-3899-9998-7A4E584DC9E6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6996286D-1ED8-587E-B5FC-0522B440B81C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0068553B-0A64-DEAC-D82F-398042394FD2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27FD3F2-4903-110E-39C3-488E9C95C5E1}"/>
              </a:ext>
            </a:extLst>
          </p:cNvPr>
          <p:cNvSpPr txBox="1"/>
          <p:nvPr/>
        </p:nvSpPr>
        <p:spPr>
          <a:xfrm rot="16200000">
            <a:off x="164639" y="313638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1.3334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205C09B3-B8C9-9A7D-B421-34BFACE2CC8B}"/>
              </a:ext>
            </a:extLst>
          </p:cNvPr>
          <p:cNvGrpSpPr/>
          <p:nvPr/>
        </p:nvGrpSpPr>
        <p:grpSpPr>
          <a:xfrm rot="16200000">
            <a:off x="-153648" y="2988083"/>
            <a:ext cx="911394" cy="134271"/>
            <a:chOff x="5866646" y="1457608"/>
            <a:chExt cx="977775" cy="380245"/>
          </a:xfrm>
        </p:grpSpPr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3F1F95B6-C07B-171C-72AE-63B0EA2C98E6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BE9265F0-5201-5311-8417-F68EFEBB6E93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8EBCAF58-F88A-F9E3-ED9B-3E262B4BD7B9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3C861CA8-2AFE-F299-BB1E-5A2DCF03BB48}"/>
              </a:ext>
            </a:extLst>
          </p:cNvPr>
          <p:cNvSpPr txBox="1"/>
          <p:nvPr/>
        </p:nvSpPr>
        <p:spPr>
          <a:xfrm>
            <a:off x="40075" y="287027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33133ED5-2276-E2BC-A736-1EBC43DB5E13}"/>
              </a:ext>
            </a:extLst>
          </p:cNvPr>
          <p:cNvSpPr/>
          <p:nvPr/>
        </p:nvSpPr>
        <p:spPr>
          <a:xfrm>
            <a:off x="2051055" y="3379427"/>
            <a:ext cx="214542" cy="206964"/>
          </a:xfrm>
          <a:prstGeom prst="ellipse">
            <a:avLst/>
          </a:prstGeom>
          <a:solidFill>
            <a:schemeClr val="tx1">
              <a:lumMod val="95000"/>
              <a:lumOff val="5000"/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A0461A5-C784-EA58-6BE3-4C13924BF8E3}"/>
              </a:ext>
            </a:extLst>
          </p:cNvPr>
          <p:cNvGrpSpPr/>
          <p:nvPr/>
        </p:nvGrpSpPr>
        <p:grpSpPr>
          <a:xfrm>
            <a:off x="2163320" y="3359235"/>
            <a:ext cx="323861" cy="280515"/>
            <a:chOff x="5866646" y="1457608"/>
            <a:chExt cx="977775" cy="380245"/>
          </a:xfrm>
        </p:grpSpPr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955BDFA-8C08-3590-4519-D36BF1857FB8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4B5FC6FB-6F85-3B5E-E382-B50392883F72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C06228C6-0346-1599-64CE-B05B04E55B9E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14E886C9-B022-5F97-7104-AA28B38AC0BE}"/>
              </a:ext>
            </a:extLst>
          </p:cNvPr>
          <p:cNvGrpSpPr/>
          <p:nvPr/>
        </p:nvGrpSpPr>
        <p:grpSpPr>
          <a:xfrm rot="16200000">
            <a:off x="2009134" y="3508769"/>
            <a:ext cx="323861" cy="280515"/>
            <a:chOff x="5866646" y="1457608"/>
            <a:chExt cx="977775" cy="380245"/>
          </a:xfrm>
        </p:grpSpPr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0A22A350-A00B-E317-BD63-2025937AB39E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0699AB7A-A706-7A77-E305-E3F7D294DA0B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BDBDFC51-8B88-470F-2DE4-54E72F23BE95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81BB2AB-CD91-305F-BD03-3A263864B846}"/>
              </a:ext>
            </a:extLst>
          </p:cNvPr>
          <p:cNvSpPr txBox="1"/>
          <p:nvPr/>
        </p:nvSpPr>
        <p:spPr>
          <a:xfrm rot="16200000">
            <a:off x="1634730" y="3525832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0.3334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5150B46C-D482-90D2-68C1-2704805DA49B}"/>
              </a:ext>
            </a:extLst>
          </p:cNvPr>
          <p:cNvCxnSpPr>
            <a:cxnSpLocks/>
          </p:cNvCxnSpPr>
          <p:nvPr/>
        </p:nvCxnSpPr>
        <p:spPr>
          <a:xfrm>
            <a:off x="8482587" y="3025569"/>
            <a:ext cx="2847806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93F2B105-91B7-C3A1-7C23-C65385E265D3}"/>
              </a:ext>
            </a:extLst>
          </p:cNvPr>
          <p:cNvSpPr/>
          <p:nvPr/>
        </p:nvSpPr>
        <p:spPr>
          <a:xfrm>
            <a:off x="9323063" y="2882979"/>
            <a:ext cx="285180" cy="2851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5DD3848-15B6-5DF5-9DA0-3419E87AF2B6}"/>
              </a:ext>
            </a:extLst>
          </p:cNvPr>
          <p:cNvGrpSpPr/>
          <p:nvPr/>
        </p:nvGrpSpPr>
        <p:grpSpPr>
          <a:xfrm>
            <a:off x="1152809" y="2469261"/>
            <a:ext cx="2083582" cy="206964"/>
            <a:chOff x="721834" y="3107765"/>
            <a:chExt cx="2104085" cy="206964"/>
          </a:xfrm>
          <a:solidFill>
            <a:srgbClr val="FFC000"/>
          </a:solidFill>
        </p:grpSpPr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CE7A7A1B-B28F-BA29-F3A5-C7B9C70F9053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A5453373-A9C2-523F-FA67-5BC0BAF5E19A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3FF7ED04-DC0A-656E-A6BE-3A60C773584B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>
              <a:extLst>
                <a:ext uri="{FF2B5EF4-FFF2-40B4-BE49-F238E27FC236}">
                  <a16:creationId xmlns:a16="http://schemas.microsoft.com/office/drawing/2014/main" id="{63CB80F3-934D-4D3A-22CD-0E51922119B2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3" name="橢圓 122">
            <a:extLst>
              <a:ext uri="{FF2B5EF4-FFF2-40B4-BE49-F238E27FC236}">
                <a16:creationId xmlns:a16="http://schemas.microsoft.com/office/drawing/2014/main" id="{6BA392F0-1688-FB9A-D922-64BB8C0604B4}"/>
              </a:ext>
            </a:extLst>
          </p:cNvPr>
          <p:cNvSpPr/>
          <p:nvPr/>
        </p:nvSpPr>
        <p:spPr>
          <a:xfrm>
            <a:off x="1152809" y="2469261"/>
            <a:ext cx="214542" cy="206964"/>
          </a:xfrm>
          <a:prstGeom prst="ellipse">
            <a:avLst/>
          </a:prstGeom>
          <a:solidFill>
            <a:schemeClr val="tx1">
              <a:lumMod val="85000"/>
              <a:lumOff val="15000"/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40362A3B-5CD0-9C9E-1597-00E3F6CBF696}"/>
              </a:ext>
            </a:extLst>
          </p:cNvPr>
          <p:cNvGrpSpPr/>
          <p:nvPr/>
        </p:nvGrpSpPr>
        <p:grpSpPr>
          <a:xfrm>
            <a:off x="1150700" y="3076557"/>
            <a:ext cx="2083582" cy="206964"/>
            <a:chOff x="721834" y="3107765"/>
            <a:chExt cx="2104085" cy="206964"/>
          </a:xfrm>
          <a:solidFill>
            <a:srgbClr val="FFC000"/>
          </a:solidFill>
        </p:grpSpPr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EC1A5C79-490F-0919-6144-212F96FB1003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4EF9F4FC-DAC2-841E-EE14-4E8B8A02D493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586A1630-3591-C3BD-B5D3-1E12D5F5D7DF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055F5A22-96BC-E5DA-2410-72E3C7E67252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BC7B375F-94D3-158B-7285-6BF3A54344F3}"/>
              </a:ext>
            </a:extLst>
          </p:cNvPr>
          <p:cNvGrpSpPr/>
          <p:nvPr/>
        </p:nvGrpSpPr>
        <p:grpSpPr>
          <a:xfrm>
            <a:off x="1150700" y="4291150"/>
            <a:ext cx="2083582" cy="206964"/>
            <a:chOff x="721834" y="3107765"/>
            <a:chExt cx="2104085" cy="206964"/>
          </a:xfrm>
          <a:solidFill>
            <a:srgbClr val="FFC000"/>
          </a:solidFill>
        </p:grpSpPr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C379D23C-B07F-F56D-2C29-1050B3AE2026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01F9F2F1-E08B-4A20-BC5F-5004003F4C50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32675047-63F6-986A-D59A-32D16DDA2096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467F7C7C-D914-8CC6-2FD0-D6C376E5E032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4" name="橢圓 133">
            <a:extLst>
              <a:ext uri="{FF2B5EF4-FFF2-40B4-BE49-F238E27FC236}">
                <a16:creationId xmlns:a16="http://schemas.microsoft.com/office/drawing/2014/main" id="{1F60F453-1CF3-B6DA-7914-1F5074CF6FFA}"/>
              </a:ext>
            </a:extLst>
          </p:cNvPr>
          <p:cNvSpPr/>
          <p:nvPr/>
        </p:nvSpPr>
        <p:spPr>
          <a:xfrm>
            <a:off x="1157596" y="42833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8FB7958-DD3E-0AD9-EDAF-2379046C09FC}"/>
              </a:ext>
            </a:extLst>
          </p:cNvPr>
          <p:cNvSpPr/>
          <p:nvPr/>
        </p:nvSpPr>
        <p:spPr>
          <a:xfrm>
            <a:off x="2077884" y="42833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3DC01B55-24F2-A4CB-FC5A-F54A2F5A3C82}"/>
              </a:ext>
            </a:extLst>
          </p:cNvPr>
          <p:cNvSpPr/>
          <p:nvPr/>
        </p:nvSpPr>
        <p:spPr>
          <a:xfrm>
            <a:off x="3026636" y="42833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207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6178E2D-BE49-D20D-742C-80DDC128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828793"/>
              </p:ext>
            </p:extLst>
          </p:nvPr>
        </p:nvGraphicFramePr>
        <p:xfrm>
          <a:off x="315589" y="2125629"/>
          <a:ext cx="2847816" cy="2720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954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711954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6801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12968CC8-465B-FA4F-C3A3-21D8C01D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18802"/>
              </p:ext>
            </p:extLst>
          </p:nvPr>
        </p:nvGraphicFramePr>
        <p:xfrm>
          <a:off x="338642" y="2123737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2908663-18FD-4ABF-652C-22BCCB9A2539}"/>
              </a:ext>
            </a:extLst>
          </p:cNvPr>
          <p:cNvCxnSpPr>
            <a:cxnSpLocks/>
          </p:cNvCxnSpPr>
          <p:nvPr/>
        </p:nvCxnSpPr>
        <p:spPr>
          <a:xfrm>
            <a:off x="8482587" y="1711598"/>
            <a:ext cx="0" cy="3649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490A40-D816-2768-4EF9-95EE87E54E3F}"/>
              </a:ext>
            </a:extLst>
          </p:cNvPr>
          <p:cNvCxnSpPr>
            <a:cxnSpLocks/>
          </p:cNvCxnSpPr>
          <p:nvPr/>
        </p:nvCxnSpPr>
        <p:spPr>
          <a:xfrm>
            <a:off x="11330402" y="1585498"/>
            <a:ext cx="0" cy="37752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2C74D2F-2A24-7DAF-371E-881B1ECFA19B}"/>
              </a:ext>
            </a:extLst>
          </p:cNvPr>
          <p:cNvCxnSpPr>
            <a:cxnSpLocks/>
          </p:cNvCxnSpPr>
          <p:nvPr/>
        </p:nvCxnSpPr>
        <p:spPr>
          <a:xfrm>
            <a:off x="7767363" y="2128706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B7D188D-5880-57FE-C5AA-F174850624EE}"/>
              </a:ext>
            </a:extLst>
          </p:cNvPr>
          <p:cNvCxnSpPr>
            <a:cxnSpLocks/>
          </p:cNvCxnSpPr>
          <p:nvPr/>
        </p:nvCxnSpPr>
        <p:spPr>
          <a:xfrm>
            <a:off x="7767363" y="4827430"/>
            <a:ext cx="41917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EC20389-D114-2F84-00D2-A40905692D87}"/>
              </a:ext>
            </a:extLst>
          </p:cNvPr>
          <p:cNvSpPr/>
          <p:nvPr/>
        </p:nvSpPr>
        <p:spPr>
          <a:xfrm>
            <a:off x="8102345" y="1915952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A0901C-9F14-16A6-5696-BF239C0177E4}"/>
              </a:ext>
            </a:extLst>
          </p:cNvPr>
          <p:cNvSpPr/>
          <p:nvPr/>
        </p:nvSpPr>
        <p:spPr>
          <a:xfrm>
            <a:off x="8102345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CD1353-8D49-4223-2685-D8DAA22BAA52}"/>
              </a:ext>
            </a:extLst>
          </p:cNvPr>
          <p:cNvSpPr/>
          <p:nvPr/>
        </p:nvSpPr>
        <p:spPr>
          <a:xfrm>
            <a:off x="10950160" y="1909831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B9A7EC-CAE7-FC67-E534-9C35129C310B}"/>
              </a:ext>
            </a:extLst>
          </p:cNvPr>
          <p:cNvSpPr/>
          <p:nvPr/>
        </p:nvSpPr>
        <p:spPr>
          <a:xfrm>
            <a:off x="10950160" y="4639966"/>
            <a:ext cx="760484" cy="425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77B750-CD48-06DB-70DC-20DE3E584DDC}"/>
              </a:ext>
            </a:extLst>
          </p:cNvPr>
          <p:cNvGrpSpPr/>
          <p:nvPr/>
        </p:nvGrpSpPr>
        <p:grpSpPr>
          <a:xfrm>
            <a:off x="8482587" y="1475107"/>
            <a:ext cx="125007" cy="265472"/>
            <a:chOff x="5866646" y="1457608"/>
            <a:chExt cx="977775" cy="380245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01A6251-C299-BFE0-C507-F961A99F1DFB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FEFC4404-9A4D-2933-3983-07F6FD513D41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748A1F-19BB-9102-481A-AAF043C7C800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D3C59EA-B68E-52E3-7E9E-DBB0E630F1AB}"/>
              </a:ext>
            </a:extLst>
          </p:cNvPr>
          <p:cNvSpPr txBox="1"/>
          <p:nvPr/>
        </p:nvSpPr>
        <p:spPr>
          <a:xfrm>
            <a:off x="8296464" y="110291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2A88234-DEE0-FFDE-DBC6-B7E64FF0850B}"/>
              </a:ext>
            </a:extLst>
          </p:cNvPr>
          <p:cNvGrpSpPr/>
          <p:nvPr/>
        </p:nvGrpSpPr>
        <p:grpSpPr>
          <a:xfrm rot="5400000">
            <a:off x="7593365" y="2101982"/>
            <a:ext cx="130147" cy="171741"/>
            <a:chOff x="5866646" y="1457608"/>
            <a:chExt cx="977775" cy="380245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B933CCC-2F15-73B2-20EC-780C6C4F3B1C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EBC7DCD-8F38-51D3-CF84-A31B967FC73E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0D6F3C3-17A0-22DB-9E7B-5D7F8F8DE577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BDC2D1-49D8-EE42-8BE3-D346303B7403}"/>
              </a:ext>
            </a:extLst>
          </p:cNvPr>
          <p:cNvSpPr txBox="1"/>
          <p:nvPr/>
        </p:nvSpPr>
        <p:spPr>
          <a:xfrm>
            <a:off x="7012813" y="192566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7DDF609-402A-68DF-E07D-0C25B781E81F}"/>
              </a:ext>
            </a:extLst>
          </p:cNvPr>
          <p:cNvCxnSpPr>
            <a:cxnSpLocks/>
          </p:cNvCxnSpPr>
          <p:nvPr/>
        </p:nvCxnSpPr>
        <p:spPr>
          <a:xfrm>
            <a:off x="8482587" y="2122584"/>
            <a:ext cx="2847806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79BD6F99-A713-88E6-7214-B11FE3E11175}"/>
              </a:ext>
            </a:extLst>
          </p:cNvPr>
          <p:cNvCxnSpPr>
            <a:cxnSpLocks/>
          </p:cNvCxnSpPr>
          <p:nvPr/>
        </p:nvCxnSpPr>
        <p:spPr>
          <a:xfrm>
            <a:off x="8490772" y="2130526"/>
            <a:ext cx="0" cy="266062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93F2B105-91B7-C3A1-7C23-C65385E265D3}"/>
              </a:ext>
            </a:extLst>
          </p:cNvPr>
          <p:cNvSpPr/>
          <p:nvPr/>
        </p:nvSpPr>
        <p:spPr>
          <a:xfrm>
            <a:off x="8357581" y="1967744"/>
            <a:ext cx="285180" cy="285180"/>
          </a:xfrm>
          <a:prstGeom prst="ellipse">
            <a:avLst/>
          </a:prstGeom>
          <a:solidFill>
            <a:srgbClr val="FF0000">
              <a:alpha val="1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64745005-C320-058A-9712-C6A675696B64}"/>
              </a:ext>
            </a:extLst>
          </p:cNvPr>
          <p:cNvSpPr/>
          <p:nvPr/>
        </p:nvSpPr>
        <p:spPr>
          <a:xfrm>
            <a:off x="3476433" y="3211247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B2F8D87D-F577-09C2-BE92-7C737E0D4FCD}"/>
              </a:ext>
            </a:extLst>
          </p:cNvPr>
          <p:cNvSpPr/>
          <p:nvPr/>
        </p:nvSpPr>
        <p:spPr>
          <a:xfrm>
            <a:off x="6880749" y="3253859"/>
            <a:ext cx="549621" cy="49918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EA7B765-2C0C-26F5-29A2-B548C9AC23DB}"/>
              </a:ext>
            </a:extLst>
          </p:cNvPr>
          <p:cNvSpPr txBox="1"/>
          <p:nvPr/>
        </p:nvSpPr>
        <p:spPr>
          <a:xfrm>
            <a:off x="1020698" y="5480888"/>
            <a:ext cx="10689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F(0,0)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1×[0×40+1×10]+</a:t>
            </a:r>
          </a:p>
          <a:p>
            <a:r>
              <a:rPr lang="zh-TW" altLang="en-US" sz="2800" dirty="0"/>
              <a:t>                 </a:t>
            </a:r>
            <a:r>
              <a:rPr lang="en-US" altLang="zh-TW" sz="2800" dirty="0"/>
              <a:t>0×[(0×50+1×20] </a:t>
            </a:r>
            <a:r>
              <a:rPr lang="zh-TW" altLang="en-US" sz="2800" dirty="0"/>
              <a:t>  </a:t>
            </a:r>
            <a:r>
              <a:rPr lang="en-US" altLang="zh-TW" sz="2800" dirty="0"/>
              <a:t>=</a:t>
            </a:r>
            <a:r>
              <a:rPr lang="zh-TW" altLang="en-US" sz="2800" dirty="0"/>
              <a:t>  </a:t>
            </a:r>
            <a:r>
              <a:rPr lang="en-US" altLang="zh-TW" sz="2800" dirty="0"/>
              <a:t>10</a:t>
            </a:r>
            <a:endParaRPr lang="zh-TW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24B701-7C9E-001D-5387-0473EF666836}"/>
              </a:ext>
            </a:extLst>
          </p:cNvPr>
          <p:cNvGraphicFramePr>
            <a:graphicFrameLocks noGrp="1"/>
          </p:cNvGraphicFramePr>
          <p:nvPr/>
        </p:nvGraphicFramePr>
        <p:xfrm>
          <a:off x="3949254" y="213035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51CDD0-E8FE-FA55-BF14-2E0D970D82E8}"/>
              </a:ext>
            </a:extLst>
          </p:cNvPr>
          <p:cNvGraphicFramePr>
            <a:graphicFrameLocks noGrp="1"/>
          </p:cNvGraphicFramePr>
          <p:nvPr/>
        </p:nvGraphicFramePr>
        <p:xfrm>
          <a:off x="4432564" y="2588658"/>
          <a:ext cx="1889350" cy="18040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675">
                  <a:extLst>
                    <a:ext uri="{9D8B030D-6E8A-4147-A177-3AD203B41FA5}">
                      <a16:colId xmlns:a16="http://schemas.microsoft.com/office/drawing/2014/main" val="2442820666"/>
                    </a:ext>
                  </a:extLst>
                </a:gridCol>
                <a:gridCol w="944675">
                  <a:extLst>
                    <a:ext uri="{9D8B030D-6E8A-4147-A177-3AD203B41FA5}">
                      <a16:colId xmlns:a16="http://schemas.microsoft.com/office/drawing/2014/main" val="574185934"/>
                    </a:ext>
                  </a:extLst>
                </a:gridCol>
              </a:tblGrid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19669"/>
                  </a:ext>
                </a:extLst>
              </a:tr>
              <a:tr h="9020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49794"/>
                  </a:ext>
                </a:extLst>
              </a:tr>
            </a:tbl>
          </a:graphicData>
        </a:graphic>
      </p:graphicFrame>
      <p:sp>
        <p:nvSpPr>
          <p:cNvPr id="7" name="橢圓 6">
            <a:extLst>
              <a:ext uri="{FF2B5EF4-FFF2-40B4-BE49-F238E27FC236}">
                <a16:creationId xmlns:a16="http://schemas.microsoft.com/office/drawing/2014/main" id="{CB9C8412-6508-FF16-0F63-CAC2CBE4702B}"/>
              </a:ext>
            </a:extLst>
          </p:cNvPr>
          <p:cNvSpPr/>
          <p:nvPr/>
        </p:nvSpPr>
        <p:spPr>
          <a:xfrm>
            <a:off x="434560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4704B2-1C86-19F3-8792-3B0E337AC671}"/>
              </a:ext>
            </a:extLst>
          </p:cNvPr>
          <p:cNvSpPr/>
          <p:nvPr/>
        </p:nvSpPr>
        <p:spPr>
          <a:xfrm>
            <a:off x="5265891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4A32488-B26D-89C4-CC0A-504514CB3960}"/>
              </a:ext>
            </a:extLst>
          </p:cNvPr>
          <p:cNvSpPr/>
          <p:nvPr/>
        </p:nvSpPr>
        <p:spPr>
          <a:xfrm>
            <a:off x="6214643" y="2495304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37E28CC-B594-2FB2-502E-DFD31E5462E5}"/>
              </a:ext>
            </a:extLst>
          </p:cNvPr>
          <p:cNvSpPr/>
          <p:nvPr/>
        </p:nvSpPr>
        <p:spPr>
          <a:xfrm>
            <a:off x="434560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AEA8CEF-974F-FE02-69E3-150B81AD4A11}"/>
              </a:ext>
            </a:extLst>
          </p:cNvPr>
          <p:cNvSpPr/>
          <p:nvPr/>
        </p:nvSpPr>
        <p:spPr>
          <a:xfrm>
            <a:off x="5265891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F7E8904-5CD4-658C-54E4-41454A605ED4}"/>
              </a:ext>
            </a:extLst>
          </p:cNvPr>
          <p:cNvSpPr/>
          <p:nvPr/>
        </p:nvSpPr>
        <p:spPr>
          <a:xfrm>
            <a:off x="6214643" y="3385892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4D7845-4AC4-2D99-6777-D8985B54D490}"/>
              </a:ext>
            </a:extLst>
          </p:cNvPr>
          <p:cNvSpPr/>
          <p:nvPr/>
        </p:nvSpPr>
        <p:spPr>
          <a:xfrm>
            <a:off x="431967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16831DF-1C64-2211-D027-B3F827DC3C02}"/>
              </a:ext>
            </a:extLst>
          </p:cNvPr>
          <p:cNvSpPr/>
          <p:nvPr/>
        </p:nvSpPr>
        <p:spPr>
          <a:xfrm>
            <a:off x="5239967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F58DB7C-AC93-A424-764B-51B7269ADAF2}"/>
              </a:ext>
            </a:extLst>
          </p:cNvPr>
          <p:cNvSpPr/>
          <p:nvPr/>
        </p:nvSpPr>
        <p:spPr>
          <a:xfrm>
            <a:off x="6188719" y="4276480"/>
            <a:ext cx="214542" cy="206964"/>
          </a:xfrm>
          <a:prstGeom prst="ellipse">
            <a:avLst/>
          </a:prstGeom>
          <a:solidFill>
            <a:srgbClr val="A6A6A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5A7F9F7-D659-4E2F-2F98-C266C26BA9A1}"/>
              </a:ext>
            </a:extLst>
          </p:cNvPr>
          <p:cNvSpPr/>
          <p:nvPr/>
        </p:nvSpPr>
        <p:spPr>
          <a:xfrm>
            <a:off x="4334022" y="2482566"/>
            <a:ext cx="214542" cy="2069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839E311-55C5-2E84-3207-8BE53E356AEB}"/>
              </a:ext>
            </a:extLst>
          </p:cNvPr>
          <p:cNvSpPr txBox="1"/>
          <p:nvPr/>
        </p:nvSpPr>
        <p:spPr>
          <a:xfrm>
            <a:off x="1062209" y="1284677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0.6667 * 0 = 0</a:t>
            </a:r>
          </a:p>
          <a:p>
            <a:r>
              <a:rPr lang="en-US" altLang="zh-TW" sz="1800" dirty="0"/>
              <a:t>0.6667 * 0 = 0</a:t>
            </a:r>
            <a:endParaRPr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EDB38A-79A4-D715-A987-E3C32E77D7A7}"/>
              </a:ext>
            </a:extLst>
          </p:cNvPr>
          <p:cNvGrpSpPr/>
          <p:nvPr/>
        </p:nvGrpSpPr>
        <p:grpSpPr>
          <a:xfrm>
            <a:off x="722755" y="2493422"/>
            <a:ext cx="2083582" cy="206964"/>
            <a:chOff x="721834" y="3107765"/>
            <a:chExt cx="2104085" cy="206964"/>
          </a:xfrm>
          <a:solidFill>
            <a:srgbClr val="FF0000"/>
          </a:solidFill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8C3E737-ADE5-9B88-0851-050A3C9F98B5}"/>
                </a:ext>
              </a:extLst>
            </p:cNvPr>
            <p:cNvSpPr/>
            <p:nvPr/>
          </p:nvSpPr>
          <p:spPr>
            <a:xfrm>
              <a:off x="721834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F56B1593-77E9-E785-6961-BD9F14121842}"/>
                </a:ext>
              </a:extLst>
            </p:cNvPr>
            <p:cNvSpPr/>
            <p:nvPr/>
          </p:nvSpPr>
          <p:spPr>
            <a:xfrm>
              <a:off x="2611377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1A94CA5-8974-16F8-7325-091BA10EB9B0}"/>
                </a:ext>
              </a:extLst>
            </p:cNvPr>
            <p:cNvSpPr/>
            <p:nvPr/>
          </p:nvSpPr>
          <p:spPr>
            <a:xfrm>
              <a:off x="1351682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B8E20FD2-265D-7AD1-B17F-56A7F05C032D}"/>
                </a:ext>
              </a:extLst>
            </p:cNvPr>
            <p:cNvSpPr/>
            <p:nvPr/>
          </p:nvSpPr>
          <p:spPr>
            <a:xfrm>
              <a:off x="1981530" y="3107765"/>
              <a:ext cx="214542" cy="206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71E373C-5CBC-31B7-19EF-9A766D1930F2}"/>
              </a:ext>
            </a:extLst>
          </p:cNvPr>
          <p:cNvGrpSpPr/>
          <p:nvPr/>
        </p:nvGrpSpPr>
        <p:grpSpPr>
          <a:xfrm>
            <a:off x="722755" y="2504541"/>
            <a:ext cx="2083582" cy="206964"/>
            <a:chOff x="4498003" y="2647704"/>
            <a:chExt cx="2083582" cy="20696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CE655550-268D-DFA8-D1B3-A5FE3615C8ED}"/>
                </a:ext>
              </a:extLst>
            </p:cNvPr>
            <p:cNvSpPr/>
            <p:nvPr/>
          </p:nvSpPr>
          <p:spPr>
            <a:xfrm>
              <a:off x="4498003" y="26477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5E01F89-9004-1734-E305-F2539D2BBA4F}"/>
                </a:ext>
              </a:extLst>
            </p:cNvPr>
            <p:cNvSpPr/>
            <p:nvPr/>
          </p:nvSpPr>
          <p:spPr>
            <a:xfrm>
              <a:off x="5418291" y="26477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C61260D1-86E9-3C09-EF2F-654A9212E5CE}"/>
                </a:ext>
              </a:extLst>
            </p:cNvPr>
            <p:cNvSpPr/>
            <p:nvPr/>
          </p:nvSpPr>
          <p:spPr>
            <a:xfrm>
              <a:off x="6367043" y="2647704"/>
              <a:ext cx="214542" cy="206964"/>
            </a:xfrm>
            <a:prstGeom prst="ellipse">
              <a:avLst/>
            </a:prstGeom>
            <a:solidFill>
              <a:srgbClr val="A6A6A6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4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範例</a:t>
            </a:r>
            <a:r>
              <a:rPr lang="en-US" altLang="zh-TW" dirty="0"/>
              <a:t>Example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2B1CF6-A625-4BA6-3C86-62B61DC63830}"/>
              </a:ext>
            </a:extLst>
          </p:cNvPr>
          <p:cNvGraphicFramePr>
            <a:graphicFrameLocks noGrp="1"/>
          </p:cNvGraphicFramePr>
          <p:nvPr/>
        </p:nvGraphicFramePr>
        <p:xfrm>
          <a:off x="2249287" y="2358345"/>
          <a:ext cx="2847816" cy="27206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9272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9272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166AB7-D54C-910A-330D-AE68F36F5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42362"/>
              </p:ext>
            </p:extLst>
          </p:nvPr>
        </p:nvGraphicFramePr>
        <p:xfrm>
          <a:off x="6915090" y="1996206"/>
          <a:ext cx="3789372" cy="3627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7343">
                  <a:extLst>
                    <a:ext uri="{9D8B030D-6E8A-4147-A177-3AD203B41FA5}">
                      <a16:colId xmlns:a16="http://schemas.microsoft.com/office/drawing/2014/main" val="606005365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3281305359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771941262"/>
                    </a:ext>
                  </a:extLst>
                </a:gridCol>
                <a:gridCol w="947343">
                  <a:extLst>
                    <a:ext uri="{9D8B030D-6E8A-4147-A177-3AD203B41FA5}">
                      <a16:colId xmlns:a16="http://schemas.microsoft.com/office/drawing/2014/main" val="54997247"/>
                    </a:ext>
                  </a:extLst>
                </a:gridCol>
              </a:tblGrid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23.3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97383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36.6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43.3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379752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56.6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63.3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660278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76.6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83.3</a:t>
                      </a:r>
                      <a:endParaRPr lang="zh-TW" altLang="en-US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TW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85109"/>
                  </a:ext>
                </a:extLst>
              </a:tr>
            </a:tbl>
          </a:graphicData>
        </a:graphic>
      </p:graphicFrame>
      <p:sp>
        <p:nvSpPr>
          <p:cNvPr id="6" name="箭號: 向右 5">
            <a:extLst>
              <a:ext uri="{FF2B5EF4-FFF2-40B4-BE49-F238E27FC236}">
                <a16:creationId xmlns:a16="http://schemas.microsoft.com/office/drawing/2014/main" id="{93807A60-BA49-FE60-36B0-4029A423E50D}"/>
              </a:ext>
            </a:extLst>
          </p:cNvPr>
          <p:cNvSpPr/>
          <p:nvPr/>
        </p:nvSpPr>
        <p:spPr>
          <a:xfrm>
            <a:off x="5567003" y="3364726"/>
            <a:ext cx="878186" cy="70788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2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99" y="990515"/>
            <a:ext cx="11184904" cy="502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C0C90A-6DD9-94C1-FBAD-81C976BC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1F83F48-F493-C634-16EC-4D60731208E7}"/>
              </a:ext>
            </a:extLst>
          </p:cNvPr>
          <p:cNvSpPr txBox="1"/>
          <p:nvPr/>
        </p:nvSpPr>
        <p:spPr>
          <a:xfrm>
            <a:off x="9385165" y="2922414"/>
            <a:ext cx="23583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錐細胞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(Cone):</a:t>
            </a:r>
          </a:p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負責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亮光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桿細胞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(Rod):</a:t>
            </a:r>
          </a:p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負責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昏暗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</a:t>
            </a:r>
          </a:p>
        </p:txBody>
      </p:sp>
    </p:spTree>
    <p:extLst>
      <p:ext uri="{BB962C8B-B14F-4D97-AF65-F5344CB8AC3E}">
        <p14:creationId xmlns:p14="http://schemas.microsoft.com/office/powerpoint/2010/main" val="3289930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5EEC1F-90C5-2E8D-6ABD-B8FBD931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9C5245-878A-46C3-234A-20C3F5924A69}"/>
              </a:ext>
            </a:extLst>
          </p:cNvPr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2-D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雙線性內插法 </a:t>
            </a:r>
            <a:r>
              <a:rPr lang="zh-TW" altLang="en-US" dirty="0"/>
              <a:t>整理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CB96294-8BC2-EE8E-0398-2B19FC1B10F6}"/>
                  </a:ext>
                </a:extLst>
              </p:cNvPr>
              <p:cNvSpPr txBox="1"/>
              <p:nvPr/>
            </p:nvSpPr>
            <p:spPr>
              <a:xfrm>
                <a:off x="976937" y="1541170"/>
                <a:ext cx="3863494" cy="961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原始圖像尺寸</a:t>
                </a: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寬度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, 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目標圖像尺寸</a:t>
                </a: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寬度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, </a:t>
                </a: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CB96294-8BC2-EE8E-0398-2B19FC1B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7" y="1541170"/>
                <a:ext cx="3863494" cy="961289"/>
              </a:xfrm>
              <a:prstGeom prst="rect">
                <a:avLst/>
              </a:prstGeom>
              <a:blipFill>
                <a:blip r:embed="rId2"/>
                <a:stretch>
                  <a:fillRect l="-1420" b="-10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58E6DCD-69E1-7347-5C65-7513DE831C9F}"/>
                  </a:ext>
                </a:extLst>
              </p:cNvPr>
              <p:cNvSpPr txBox="1"/>
              <p:nvPr/>
            </p:nvSpPr>
            <p:spPr>
              <a:xfrm>
                <a:off x="1379569" y="2712187"/>
                <a:ext cx="138826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58E6DCD-69E1-7347-5C65-7513DE83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69" y="2712187"/>
                <a:ext cx="1388264" cy="628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B98B181-267E-5662-CEEA-661C87359B24}"/>
                  </a:ext>
                </a:extLst>
              </p:cNvPr>
              <p:cNvSpPr txBox="1"/>
              <p:nvPr/>
            </p:nvSpPr>
            <p:spPr>
              <a:xfrm>
                <a:off x="3296639" y="2715366"/>
                <a:ext cx="1357871" cy="634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B98B181-267E-5662-CEEA-661C87359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39" y="2715366"/>
                <a:ext cx="1357871" cy="6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414DBD4-250E-5DF5-BE39-54D1D587CDE1}"/>
                  </a:ext>
                </a:extLst>
              </p:cNvPr>
              <p:cNvSpPr txBox="1"/>
              <p:nvPr/>
            </p:nvSpPr>
            <p:spPr>
              <a:xfrm>
                <a:off x="751716" y="4257705"/>
                <a:ext cx="47961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要算目標圖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8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的值</a:t>
                </a:r>
                <a:endParaRPr lang="en-US" altLang="zh-TW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先算映射到原圖的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f(</a:t>
                </a:r>
                <a:r>
                  <a:rPr lang="en-US" altLang="zh-TW" sz="2800" i="1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414DBD4-250E-5DF5-BE39-54D1D587C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6" y="4257705"/>
                <a:ext cx="4796140" cy="954107"/>
              </a:xfrm>
              <a:prstGeom prst="rect">
                <a:avLst/>
              </a:prstGeom>
              <a:blipFill>
                <a:blip r:embed="rId5"/>
                <a:stretch>
                  <a:fillRect l="-2541" t="-6369" b="-16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65D31FA-5A6F-DE04-CF1D-FCB5B1C513FB}"/>
                  </a:ext>
                </a:extLst>
              </p:cNvPr>
              <p:cNvSpPr txBox="1"/>
              <p:nvPr/>
            </p:nvSpPr>
            <p:spPr>
              <a:xfrm>
                <a:off x="719678" y="5203263"/>
                <a:ext cx="2189006" cy="988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i="1" dirty="0" err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dirty="0"/>
                            <m:t>×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800" i="1" dirty="0" err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dirty="0"/>
                            <m:t>×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65D31FA-5A6F-DE04-CF1D-FCB5B1C51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78" y="5203263"/>
                <a:ext cx="2189006" cy="988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AC27998-BF60-3681-8277-D3B6D3A9B50D}"/>
                  </a:ext>
                </a:extLst>
              </p:cNvPr>
              <p:cNvSpPr txBox="1"/>
              <p:nvPr/>
            </p:nvSpPr>
            <p:spPr>
              <a:xfrm>
                <a:off x="6598773" y="1662255"/>
                <a:ext cx="153352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​ =⌊x⌋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​ =⌊y⌋</a:t>
                </a:r>
                <a:endPara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AC27998-BF60-3681-8277-D3B6D3A9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73" y="1662255"/>
                <a:ext cx="1533526" cy="830997"/>
              </a:xfrm>
              <a:prstGeom prst="rect">
                <a:avLst/>
              </a:prstGeom>
              <a:blipFill>
                <a:blip r:embed="rId7"/>
                <a:stretch>
                  <a:fillRect l="-1190" t="-661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A518E37-F1B1-59EE-B428-5E03FD64CEAE}"/>
                  </a:ext>
                </a:extLst>
              </p:cNvPr>
              <p:cNvSpPr txBox="1"/>
              <p:nvPr/>
            </p:nvSpPr>
            <p:spPr>
              <a:xfrm>
                <a:off x="8006747" y="1662255"/>
                <a:ext cx="15335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​ =⌊x⌋+1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​ =⌊y⌋+1</a:t>
                </a:r>
                <a:endPara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A518E37-F1B1-59EE-B428-5E03FD64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747" y="1662255"/>
                <a:ext cx="1533525" cy="830997"/>
              </a:xfrm>
              <a:prstGeom prst="rect">
                <a:avLst/>
              </a:prstGeom>
              <a:blipFill>
                <a:blip r:embed="rId8"/>
                <a:stretch>
                  <a:fillRect l="-1190" t="-6618" r="-3175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21FF5EA-6335-9F16-1814-84AE13CEDF7A}"/>
              </a:ext>
            </a:extLst>
          </p:cNvPr>
          <p:cNvCxnSpPr>
            <a:cxnSpLocks/>
          </p:cNvCxnSpPr>
          <p:nvPr/>
        </p:nvCxnSpPr>
        <p:spPr>
          <a:xfrm>
            <a:off x="7123691" y="2538858"/>
            <a:ext cx="0" cy="304207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9034E76-09B8-FBAE-A560-6033224D8C23}"/>
              </a:ext>
            </a:extLst>
          </p:cNvPr>
          <p:cNvCxnSpPr>
            <a:cxnSpLocks/>
          </p:cNvCxnSpPr>
          <p:nvPr/>
        </p:nvCxnSpPr>
        <p:spPr>
          <a:xfrm>
            <a:off x="10647941" y="2538858"/>
            <a:ext cx="0" cy="304207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C5FA52B-BEDA-190A-D225-2449A9E37A8B}"/>
              </a:ext>
            </a:extLst>
          </p:cNvPr>
          <p:cNvCxnSpPr>
            <a:cxnSpLocks/>
          </p:cNvCxnSpPr>
          <p:nvPr/>
        </p:nvCxnSpPr>
        <p:spPr>
          <a:xfrm>
            <a:off x="6380741" y="3116933"/>
            <a:ext cx="466725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F6F002E-307E-FF2B-2195-74866C0B2E8D}"/>
              </a:ext>
            </a:extLst>
          </p:cNvPr>
          <p:cNvCxnSpPr>
            <a:cxnSpLocks/>
          </p:cNvCxnSpPr>
          <p:nvPr/>
        </p:nvCxnSpPr>
        <p:spPr>
          <a:xfrm>
            <a:off x="6380741" y="5136831"/>
            <a:ext cx="517207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0488EB3-0130-67D6-0229-0DFFBB99EDAB}"/>
                  </a:ext>
                </a:extLst>
              </p:cNvPr>
              <p:cNvSpPr txBox="1"/>
              <p:nvPr/>
            </p:nvSpPr>
            <p:spPr>
              <a:xfrm>
                <a:off x="6549303" y="2912131"/>
                <a:ext cx="149476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2000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,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0488EB3-0130-67D6-0229-0DFFBB99E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303" y="2912131"/>
                <a:ext cx="1494768" cy="400110"/>
              </a:xfrm>
              <a:prstGeom prst="rect">
                <a:avLst/>
              </a:prstGeom>
              <a:blipFill>
                <a:blip r:embed="rId9"/>
                <a:stretch>
                  <a:fillRect l="-806" t="-5970" r="-2419" b="-268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AC6865F-9E2D-AE76-8952-30C165E78C94}"/>
                  </a:ext>
                </a:extLst>
              </p:cNvPr>
              <p:cNvSpPr txBox="1"/>
              <p:nvPr/>
            </p:nvSpPr>
            <p:spPr>
              <a:xfrm>
                <a:off x="10061813" y="2897712"/>
                <a:ext cx="156280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,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AC6865F-9E2D-AE76-8952-30C165E78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13" y="2897712"/>
                <a:ext cx="1562800" cy="400110"/>
              </a:xfrm>
              <a:prstGeom prst="rect">
                <a:avLst/>
              </a:prstGeom>
              <a:blipFill>
                <a:blip r:embed="rId10"/>
                <a:stretch>
                  <a:fillRect l="-775" t="-4412" r="-2326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645B058-64AE-9673-EB41-16915D9CF8FE}"/>
                  </a:ext>
                </a:extLst>
              </p:cNvPr>
              <p:cNvSpPr txBox="1"/>
              <p:nvPr/>
            </p:nvSpPr>
            <p:spPr>
              <a:xfrm>
                <a:off x="6549303" y="4936776"/>
                <a:ext cx="156280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,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645B058-64AE-9673-EB41-16915D9C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303" y="4936776"/>
                <a:ext cx="1562800" cy="400110"/>
              </a:xfrm>
              <a:prstGeom prst="rect">
                <a:avLst/>
              </a:prstGeom>
              <a:blipFill>
                <a:blip r:embed="rId11"/>
                <a:stretch>
                  <a:fillRect l="-772" t="-5970" r="-2317" b="-268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BA31517-4DDA-DFA3-04CC-61E226ECD8D8}"/>
                  </a:ext>
                </a:extLst>
              </p:cNvPr>
              <p:cNvSpPr txBox="1"/>
              <p:nvPr/>
            </p:nvSpPr>
            <p:spPr>
              <a:xfrm>
                <a:off x="10055851" y="4933701"/>
                <a:ext cx="1568763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,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BA31517-4DDA-DFA3-04CC-61E226EC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851" y="4933701"/>
                <a:ext cx="1568763" cy="400110"/>
              </a:xfrm>
              <a:prstGeom prst="rect">
                <a:avLst/>
              </a:prstGeom>
              <a:blipFill>
                <a:blip r:embed="rId12"/>
                <a:stretch>
                  <a:fillRect l="-772" t="-4412" r="-2317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9C31411-16D3-48D8-2C23-DC9CBC9872ED}"/>
                  </a:ext>
                </a:extLst>
              </p:cNvPr>
              <p:cNvSpPr txBox="1"/>
              <p:nvPr/>
            </p:nvSpPr>
            <p:spPr>
              <a:xfrm>
                <a:off x="7709820" y="3810410"/>
                <a:ext cx="1367147" cy="519351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9C31411-16D3-48D8-2C23-DC9CBC987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20" y="3810410"/>
                <a:ext cx="1367147" cy="519351"/>
              </a:xfrm>
              <a:prstGeom prst="ellipse">
                <a:avLst/>
              </a:prstGeom>
              <a:blipFill>
                <a:blip r:embed="rId1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F99FDCB1-904D-8DD9-D21B-EA21DD808224}"/>
              </a:ext>
            </a:extLst>
          </p:cNvPr>
          <p:cNvGrpSpPr/>
          <p:nvPr/>
        </p:nvGrpSpPr>
        <p:grpSpPr>
          <a:xfrm>
            <a:off x="7123690" y="2626455"/>
            <a:ext cx="1269703" cy="247353"/>
            <a:chOff x="5866646" y="1457608"/>
            <a:chExt cx="977775" cy="380245"/>
          </a:xfrm>
          <a:effectLst/>
        </p:grpSpPr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E0034430-9C47-BC6A-251E-216E2DB1631A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A818020B-DB5A-4EF6-5837-3BDEB614A863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1D3A9C7-639B-AF4A-7F18-CBF341E604B0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6AC6AE8-D8D4-4B49-6B32-BEB54EA96270}"/>
              </a:ext>
            </a:extLst>
          </p:cNvPr>
          <p:cNvSpPr txBox="1"/>
          <p:nvPr/>
        </p:nvSpPr>
        <p:spPr>
          <a:xfrm>
            <a:off x="7565252" y="242640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b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5C40488C-4FDD-63B5-061B-02E12B267C35}"/>
              </a:ext>
            </a:extLst>
          </p:cNvPr>
          <p:cNvGrpSpPr/>
          <p:nvPr/>
        </p:nvGrpSpPr>
        <p:grpSpPr>
          <a:xfrm rot="5400000">
            <a:off x="5969794" y="3439196"/>
            <a:ext cx="972308" cy="323655"/>
            <a:chOff x="5866646" y="1457608"/>
            <a:chExt cx="977775" cy="380245"/>
          </a:xfrm>
        </p:grpSpPr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019ED5CA-D735-5312-7C78-C58CBC3440F4}"/>
                </a:ext>
              </a:extLst>
            </p:cNvPr>
            <p:cNvCxnSpPr/>
            <p:nvPr/>
          </p:nvCxnSpPr>
          <p:spPr>
            <a:xfrm>
              <a:off x="5866646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59884F75-DBE2-8EA6-F493-07C2474190C0}"/>
                </a:ext>
              </a:extLst>
            </p:cNvPr>
            <p:cNvCxnSpPr/>
            <p:nvPr/>
          </p:nvCxnSpPr>
          <p:spPr>
            <a:xfrm>
              <a:off x="6844421" y="1457608"/>
              <a:ext cx="0" cy="3802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4A16E1C4-F3E7-D150-B43C-B5CB32B4CCE9}"/>
                </a:ext>
              </a:extLst>
            </p:cNvPr>
            <p:cNvCxnSpPr/>
            <p:nvPr/>
          </p:nvCxnSpPr>
          <p:spPr>
            <a:xfrm>
              <a:off x="5866646" y="1629624"/>
              <a:ext cx="977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02DDE9-38DE-04F2-B1C8-645DE94C6CEF}"/>
              </a:ext>
            </a:extLst>
          </p:cNvPr>
          <p:cNvCxnSpPr>
            <a:endCxn id="41" idx="2"/>
          </p:cNvCxnSpPr>
          <p:nvPr/>
        </p:nvCxnSpPr>
        <p:spPr>
          <a:xfrm>
            <a:off x="7108130" y="4070085"/>
            <a:ext cx="60169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B4BF4DDE-F135-31A5-4974-119D8815AE99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393394" y="3111129"/>
            <a:ext cx="0" cy="69928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7F98740-B77A-8480-0D55-F168EE76B305}"/>
              </a:ext>
            </a:extLst>
          </p:cNvPr>
          <p:cNvSpPr txBox="1"/>
          <p:nvPr/>
        </p:nvSpPr>
        <p:spPr>
          <a:xfrm>
            <a:off x="6112170" y="345136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a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0DBF7BA7-C127-DA5A-1245-DDBF728D1A16}"/>
                  </a:ext>
                </a:extLst>
              </p:cNvPr>
              <p:cNvSpPr txBox="1"/>
              <p:nvPr/>
            </p:nvSpPr>
            <p:spPr>
              <a:xfrm>
                <a:off x="3987682" y="5826530"/>
                <a:ext cx="7971602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4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=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1−b</a:t>
                </a:r>
                <a:r>
                  <a:rPr lang="en-US" altLang="zh-TW" sz="2400" dirty="0"/>
                  <a:t>)×[(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1−a</a:t>
                </a:r>
                <a:r>
                  <a:rPr lang="en-US" altLang="zh-TW" sz="2400" dirty="0"/>
                  <a:t>)×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+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TW" sz="2400" dirty="0"/>
                  <a:t>×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] +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zh-TW" sz="2400" dirty="0"/>
                  <a:t>×[(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1−a</a:t>
                </a:r>
                <a:r>
                  <a:rPr lang="en-US" altLang="zh-TW" sz="2400" dirty="0"/>
                  <a:t>)×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+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a </a:t>
                </a:r>
                <a:r>
                  <a:rPr lang="en-US" altLang="zh-TW" sz="2400" dirty="0"/>
                  <a:t>×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]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0DBF7BA7-C127-DA5A-1245-DDBF728D1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82" y="5826530"/>
                <a:ext cx="7971602" cy="461665"/>
              </a:xfrm>
              <a:prstGeom prst="rect">
                <a:avLst/>
              </a:prstGeom>
              <a:blipFill>
                <a:blip r:embed="rId14"/>
                <a:stretch>
                  <a:fillRect l="-1147" t="-11842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D3789619-ED14-C72D-C4D7-197B97C594E9}"/>
                  </a:ext>
                </a:extLst>
              </p:cNvPr>
              <p:cNvSpPr txBox="1"/>
              <p:nvPr/>
            </p:nvSpPr>
            <p:spPr>
              <a:xfrm>
                <a:off x="9768083" y="1662255"/>
                <a:ext cx="14073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b=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⌊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⌋</m:t>
                    </m:r>
                  </m:oMath>
                </a14:m>
                <a:endPara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a=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⌊</m:t>
                    </m:r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⌋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D3789619-ED14-C72D-C4D7-197B97C5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083" y="1662255"/>
                <a:ext cx="1407321" cy="830997"/>
              </a:xfrm>
              <a:prstGeom prst="rect">
                <a:avLst/>
              </a:prstGeom>
              <a:blipFill>
                <a:blip r:embed="rId15"/>
                <a:stretch>
                  <a:fillRect l="-6494" t="-5882" r="-3463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字方塊 65">
            <a:extLst>
              <a:ext uri="{FF2B5EF4-FFF2-40B4-BE49-F238E27FC236}">
                <a16:creationId xmlns:a16="http://schemas.microsoft.com/office/drawing/2014/main" id="{3E819534-10D3-F419-D7F1-766E1DA911E7}"/>
              </a:ext>
            </a:extLst>
          </p:cNvPr>
          <p:cNvSpPr txBox="1"/>
          <p:nvPr/>
        </p:nvSpPr>
        <p:spPr>
          <a:xfrm>
            <a:off x="454347" y="1133290"/>
            <a:ext cx="3764172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縮放比例（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Scaling Ratio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917F0A-B29C-DD8D-2E23-07D81048A410}"/>
              </a:ext>
            </a:extLst>
          </p:cNvPr>
          <p:cNvSpPr txBox="1"/>
          <p:nvPr/>
        </p:nvSpPr>
        <p:spPr>
          <a:xfrm>
            <a:off x="454347" y="3806580"/>
            <a:ext cx="2121093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映射到原圖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1EA3290-4543-FD87-1256-661892E986F0}"/>
              </a:ext>
            </a:extLst>
          </p:cNvPr>
          <p:cNvSpPr txBox="1"/>
          <p:nvPr/>
        </p:nvSpPr>
        <p:spPr>
          <a:xfrm>
            <a:off x="6248405" y="1135027"/>
            <a:ext cx="2377574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Step3: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計算目標圖值</a:t>
            </a: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50ABE6B9-E30E-CEF7-7767-E33D12AF45DC}"/>
              </a:ext>
            </a:extLst>
          </p:cNvPr>
          <p:cNvCxnSpPr/>
          <p:nvPr/>
        </p:nvCxnSpPr>
        <p:spPr>
          <a:xfrm>
            <a:off x="5466375" y="1133290"/>
            <a:ext cx="0" cy="456401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CF78A73-4604-4177-198F-B931AAF1A23A}"/>
              </a:ext>
            </a:extLst>
          </p:cNvPr>
          <p:cNvCxnSpPr>
            <a:cxnSpLocks/>
          </p:cNvCxnSpPr>
          <p:nvPr/>
        </p:nvCxnSpPr>
        <p:spPr>
          <a:xfrm>
            <a:off x="271604" y="3651423"/>
            <a:ext cx="5194771" cy="0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79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6"/>
          <a:stretch/>
        </p:blipFill>
        <p:spPr bwMode="auto">
          <a:xfrm>
            <a:off x="1112992" y="999892"/>
            <a:ext cx="5364486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ADE1E4-9DA3-DB5B-467B-1F5ED8AC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7B1717-3C80-069F-F0DC-AB65E8C8EEFC}"/>
              </a:ext>
            </a:extLst>
          </p:cNvPr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2.5 </a:t>
            </a:r>
            <a:r>
              <a:rPr lang="zh-TW" altLang="en-US" dirty="0"/>
              <a:t>空間運算</a:t>
            </a:r>
            <a:r>
              <a:rPr lang="en-US" altLang="zh-TW" dirty="0"/>
              <a:t>:</a:t>
            </a:r>
            <a:r>
              <a:rPr lang="zh-TW" altLang="en-US" dirty="0"/>
              <a:t> 鄰域運算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CE503D-BECD-723E-5AD0-F020C974E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4" r="28954"/>
          <a:stretch/>
        </p:blipFill>
        <p:spPr bwMode="auto">
          <a:xfrm>
            <a:off x="6748874" y="3102177"/>
            <a:ext cx="4604926" cy="110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6FB274D-245E-BBD9-56F4-9B33E7A37B09}"/>
              </a:ext>
            </a:extLst>
          </p:cNvPr>
          <p:cNvSpPr txBox="1"/>
          <p:nvPr/>
        </p:nvSpPr>
        <p:spPr>
          <a:xfrm>
            <a:off x="8247706" y="200081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平均</a:t>
            </a:r>
          </a:p>
        </p:txBody>
      </p:sp>
    </p:spTree>
    <p:extLst>
      <p:ext uri="{BB962C8B-B14F-4D97-AF65-F5344CB8AC3E}">
        <p14:creationId xmlns:p14="http://schemas.microsoft.com/office/powerpoint/2010/main" val="363576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A4FB6E-E549-C399-9313-0F0D6F6D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AA160-4129-741D-BF8D-36E0C949B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4" y="960835"/>
            <a:ext cx="554496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D02808C-14B4-0465-CCC6-AC048ABB7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2"/>
          <a:stretch/>
        </p:blipFill>
        <p:spPr bwMode="auto">
          <a:xfrm>
            <a:off x="6281598" y="1036211"/>
            <a:ext cx="5359363" cy="427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200EA41-966C-0DC7-93D6-49D8C55E435F}"/>
              </a:ext>
            </a:extLst>
          </p:cNvPr>
          <p:cNvSpPr txBox="1"/>
          <p:nvPr/>
        </p:nvSpPr>
        <p:spPr>
          <a:xfrm>
            <a:off x="0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2.5 </a:t>
            </a:r>
            <a:r>
              <a:rPr lang="zh-TW" altLang="en-US" dirty="0"/>
              <a:t>空間運算</a:t>
            </a:r>
            <a:r>
              <a:rPr lang="en-US" altLang="zh-TW" dirty="0"/>
              <a:t>:</a:t>
            </a:r>
            <a:r>
              <a:rPr lang="zh-TW" altLang="en-US" dirty="0"/>
              <a:t> 仿射轉換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F15AAE3-5E3B-69F7-5B33-66B5846C472C}"/>
                  </a:ext>
                </a:extLst>
              </p:cNvPr>
              <p:cNvSpPr txBox="1"/>
              <p:nvPr/>
            </p:nvSpPr>
            <p:spPr>
              <a:xfrm>
                <a:off x="6281598" y="5487521"/>
                <a:ext cx="4335809" cy="97402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TW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F15AAE3-5E3B-69F7-5B33-66B5846C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598" y="5487521"/>
                <a:ext cx="4335809" cy="9740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513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353DED-E903-2276-6FCE-BA8A1C76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C2B4B-F65B-C89F-9A5B-890F4B5D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19" y="993283"/>
            <a:ext cx="992643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9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5BA2CC-44EB-EE62-E492-B6E52352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AA6C3-FAEA-7BE5-C694-5FF5C242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833075"/>
            <a:ext cx="101360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1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5BA2CC-44EB-EE62-E492-B6E52352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D7F866-DBC2-DAF6-328A-6A73C39D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9" y="723232"/>
            <a:ext cx="10183646" cy="54300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C90C73-6343-4B4D-D760-7E8A2D579A10}"/>
              </a:ext>
            </a:extLst>
          </p:cNvPr>
          <p:cNvSpPr/>
          <p:nvPr/>
        </p:nvSpPr>
        <p:spPr>
          <a:xfrm>
            <a:off x="3971636" y="5523345"/>
            <a:ext cx="3029528" cy="886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39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5BA2CC-44EB-EE62-E492-B6E52352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B61158-9136-AA17-CA3F-A777500D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909286"/>
            <a:ext cx="979306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3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AD8F339-16AC-1C74-A4E1-9134285B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5EFC50-2636-524E-646B-9C1AB90D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83" y="837838"/>
            <a:ext cx="10326541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4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943BD2-F4B8-4BD7-48CA-CCEE7FD1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226D7F-19BB-7940-381A-D13FE73C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733049"/>
            <a:ext cx="9745435" cy="53919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6D5D9-F7B7-F0F3-9FB0-8B295495FD7C}"/>
              </a:ext>
            </a:extLst>
          </p:cNvPr>
          <p:cNvSpPr/>
          <p:nvPr/>
        </p:nvSpPr>
        <p:spPr>
          <a:xfrm>
            <a:off x="3971636" y="5523345"/>
            <a:ext cx="3029528" cy="886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DEE4214-1C6D-CA0F-F585-6EEEE207D7EE}"/>
              </a:ext>
            </a:extLst>
          </p:cNvPr>
          <p:cNvSpPr txBox="1"/>
          <p:nvPr/>
        </p:nvSpPr>
        <p:spPr>
          <a:xfrm>
            <a:off x="9541163" y="236450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(0,0)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888650-E9B2-94A6-8626-F5AF33E0B732}"/>
              </a:ext>
            </a:extLst>
          </p:cNvPr>
          <p:cNvSpPr txBox="1"/>
          <p:nvPr/>
        </p:nvSpPr>
        <p:spPr>
          <a:xfrm>
            <a:off x="9490363" y="334818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(10,0)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CB1FEA-EB24-EDA0-DFA8-6E28441ACE31}"/>
              </a:ext>
            </a:extLst>
          </p:cNvPr>
          <p:cNvSpPr txBox="1"/>
          <p:nvPr/>
        </p:nvSpPr>
        <p:spPr>
          <a:xfrm>
            <a:off x="10506364" y="235065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(0,10)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58399-2745-DCD7-1CAD-C5B437390D4B}"/>
              </a:ext>
            </a:extLst>
          </p:cNvPr>
          <p:cNvSpPr txBox="1"/>
          <p:nvPr/>
        </p:nvSpPr>
        <p:spPr>
          <a:xfrm>
            <a:off x="10557164" y="328814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(10,10)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D579FD-8145-D450-968A-A543272D44FC}"/>
              </a:ext>
            </a:extLst>
          </p:cNvPr>
          <p:cNvSpPr/>
          <p:nvPr/>
        </p:nvSpPr>
        <p:spPr>
          <a:xfrm>
            <a:off x="267855" y="4673600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766CAF-9691-3BA3-76AB-D86865B9C8CE}"/>
              </a:ext>
            </a:extLst>
          </p:cNvPr>
          <p:cNvSpPr/>
          <p:nvPr/>
        </p:nvSpPr>
        <p:spPr>
          <a:xfrm>
            <a:off x="512618" y="4678218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B8BFE5-F407-1342-977A-2BD32C9C2ABE}"/>
              </a:ext>
            </a:extLst>
          </p:cNvPr>
          <p:cNvSpPr/>
          <p:nvPr/>
        </p:nvSpPr>
        <p:spPr>
          <a:xfrm>
            <a:off x="757382" y="4673600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3ECB02-843B-2050-8319-4A4847B56808}"/>
              </a:ext>
            </a:extLst>
          </p:cNvPr>
          <p:cNvSpPr/>
          <p:nvPr/>
        </p:nvSpPr>
        <p:spPr>
          <a:xfrm>
            <a:off x="1002146" y="4678218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5892A1-B219-D39E-BCEC-F50B9258B923}"/>
              </a:ext>
            </a:extLst>
          </p:cNvPr>
          <p:cNvSpPr/>
          <p:nvPr/>
        </p:nvSpPr>
        <p:spPr>
          <a:xfrm>
            <a:off x="1246910" y="4673600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DBA6CA-2E52-BA3E-587E-20F3D5C81F16}"/>
              </a:ext>
            </a:extLst>
          </p:cNvPr>
          <p:cNvSpPr/>
          <p:nvPr/>
        </p:nvSpPr>
        <p:spPr>
          <a:xfrm>
            <a:off x="1482437" y="4678218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29DC5E-53B8-2F8F-C9DE-15AFBA3AFB8D}"/>
              </a:ext>
            </a:extLst>
          </p:cNvPr>
          <p:cNvSpPr/>
          <p:nvPr/>
        </p:nvSpPr>
        <p:spPr>
          <a:xfrm>
            <a:off x="1727201" y="4673600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9352CD-69BE-3B5E-A0E2-D0A09EB0FCE3}"/>
              </a:ext>
            </a:extLst>
          </p:cNvPr>
          <p:cNvSpPr/>
          <p:nvPr/>
        </p:nvSpPr>
        <p:spPr>
          <a:xfrm>
            <a:off x="1962728" y="4678218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F09B5C-E9F9-5A2D-0D7B-321222B38ED5}"/>
              </a:ext>
            </a:extLst>
          </p:cNvPr>
          <p:cNvSpPr/>
          <p:nvPr/>
        </p:nvSpPr>
        <p:spPr>
          <a:xfrm>
            <a:off x="4157117" y="4020457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60B9B8-52AD-6AF1-1F07-EF76F1F67CE0}"/>
              </a:ext>
            </a:extLst>
          </p:cNvPr>
          <p:cNvSpPr/>
          <p:nvPr/>
        </p:nvSpPr>
        <p:spPr>
          <a:xfrm>
            <a:off x="3199553" y="443741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81ECC8-307A-6B03-9674-C7A25E71B915}"/>
              </a:ext>
            </a:extLst>
          </p:cNvPr>
          <p:cNvSpPr/>
          <p:nvPr/>
        </p:nvSpPr>
        <p:spPr>
          <a:xfrm>
            <a:off x="3917726" y="4124696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F005AB2-F977-F76E-8C1A-C1091AD2AB67}"/>
              </a:ext>
            </a:extLst>
          </p:cNvPr>
          <p:cNvSpPr/>
          <p:nvPr/>
        </p:nvSpPr>
        <p:spPr>
          <a:xfrm>
            <a:off x="2960162" y="4541652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3F7671-81E4-5FC2-BB96-BD9B723334F3}"/>
              </a:ext>
            </a:extLst>
          </p:cNvPr>
          <p:cNvSpPr/>
          <p:nvPr/>
        </p:nvSpPr>
        <p:spPr>
          <a:xfrm>
            <a:off x="3678335" y="4228935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9EF71CE-052D-59E4-A7A5-402B8B213F27}"/>
              </a:ext>
            </a:extLst>
          </p:cNvPr>
          <p:cNvSpPr/>
          <p:nvPr/>
        </p:nvSpPr>
        <p:spPr>
          <a:xfrm>
            <a:off x="2711535" y="4645890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19B770-7AC3-6F9A-94E8-2A59B5F8CB10}"/>
              </a:ext>
            </a:extLst>
          </p:cNvPr>
          <p:cNvSpPr/>
          <p:nvPr/>
        </p:nvSpPr>
        <p:spPr>
          <a:xfrm>
            <a:off x="3438944" y="4333174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C609CC6-0F24-02DE-8C7F-12BC57A1A2FC}"/>
              </a:ext>
            </a:extLst>
          </p:cNvPr>
          <p:cNvSpPr/>
          <p:nvPr/>
        </p:nvSpPr>
        <p:spPr>
          <a:xfrm>
            <a:off x="4396509" y="3916218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363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05DA678-3CE3-7BD4-E24F-68896AE3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737812"/>
            <a:ext cx="9945488" cy="538237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943BD2-F4B8-4BD7-48CA-CCEE7FD1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6D5D9-F7B7-F0F3-9FB0-8B295495FD7C}"/>
              </a:ext>
            </a:extLst>
          </p:cNvPr>
          <p:cNvSpPr/>
          <p:nvPr/>
        </p:nvSpPr>
        <p:spPr>
          <a:xfrm>
            <a:off x="3971636" y="5523345"/>
            <a:ext cx="3029528" cy="886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239866B-4325-B18C-F666-2BB20D8BED84}"/>
              </a:ext>
            </a:extLst>
          </p:cNvPr>
          <p:cNvGrpSpPr/>
          <p:nvPr/>
        </p:nvGrpSpPr>
        <p:grpSpPr>
          <a:xfrm rot="5400000">
            <a:off x="203201" y="4276436"/>
            <a:ext cx="1907309" cy="1685636"/>
            <a:chOff x="267855" y="4673600"/>
            <a:chExt cx="1907309" cy="168563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901C1A0-FCCE-DCD8-DB72-3084983C3BBB}"/>
                </a:ext>
              </a:extLst>
            </p:cNvPr>
            <p:cNvSpPr/>
            <p:nvPr/>
          </p:nvSpPr>
          <p:spPr>
            <a:xfrm>
              <a:off x="267855" y="4673600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125A06-BE3A-2FF2-F3BA-65BB69B2749C}"/>
                </a:ext>
              </a:extLst>
            </p:cNvPr>
            <p:cNvSpPr/>
            <p:nvPr/>
          </p:nvSpPr>
          <p:spPr>
            <a:xfrm>
              <a:off x="512618" y="4678218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56CB1FE-C2FE-9C1B-720D-C0B2E80F3EA1}"/>
                </a:ext>
              </a:extLst>
            </p:cNvPr>
            <p:cNvSpPr/>
            <p:nvPr/>
          </p:nvSpPr>
          <p:spPr>
            <a:xfrm>
              <a:off x="757382" y="4673600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8BF80AD-95DE-CD91-8093-1094D53D3F0C}"/>
                </a:ext>
              </a:extLst>
            </p:cNvPr>
            <p:cNvSpPr/>
            <p:nvPr/>
          </p:nvSpPr>
          <p:spPr>
            <a:xfrm>
              <a:off x="1002146" y="4678218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4B7724-36B0-F4EF-2F99-1F998A214BCE}"/>
                </a:ext>
              </a:extLst>
            </p:cNvPr>
            <p:cNvSpPr/>
            <p:nvPr/>
          </p:nvSpPr>
          <p:spPr>
            <a:xfrm>
              <a:off x="1246910" y="4673600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E77E15A-32CD-252D-5D94-02B9AA0C5692}"/>
                </a:ext>
              </a:extLst>
            </p:cNvPr>
            <p:cNvSpPr/>
            <p:nvPr/>
          </p:nvSpPr>
          <p:spPr>
            <a:xfrm>
              <a:off x="1482437" y="4678218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0F3F759-E793-2986-F5DC-B0B36293C80A}"/>
                </a:ext>
              </a:extLst>
            </p:cNvPr>
            <p:cNvSpPr/>
            <p:nvPr/>
          </p:nvSpPr>
          <p:spPr>
            <a:xfrm>
              <a:off x="1727201" y="4673600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2A8A282-D83E-BE1E-F36A-0D4A5FE7A380}"/>
                </a:ext>
              </a:extLst>
            </p:cNvPr>
            <p:cNvSpPr/>
            <p:nvPr/>
          </p:nvSpPr>
          <p:spPr>
            <a:xfrm>
              <a:off x="1962728" y="4678218"/>
              <a:ext cx="212436" cy="1681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F1AC815-CC76-4E4B-B732-1A75BA73D5E8}"/>
              </a:ext>
            </a:extLst>
          </p:cNvPr>
          <p:cNvSpPr/>
          <p:nvPr/>
        </p:nvSpPr>
        <p:spPr>
          <a:xfrm rot="5400000" flipH="1">
            <a:off x="3592947" y="368983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20E1F0-5C3D-A690-F174-303E081E0411}"/>
              </a:ext>
            </a:extLst>
          </p:cNvPr>
          <p:cNvSpPr/>
          <p:nvPr/>
        </p:nvSpPr>
        <p:spPr>
          <a:xfrm rot="5400000" flipH="1">
            <a:off x="3175991" y="465795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B094FA-9AE4-3957-2732-FF8D912D5851}"/>
              </a:ext>
            </a:extLst>
          </p:cNvPr>
          <p:cNvSpPr/>
          <p:nvPr/>
        </p:nvSpPr>
        <p:spPr>
          <a:xfrm rot="5400000" flipH="1">
            <a:off x="3488708" y="393186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B83E56-9765-CAD8-7731-A2536C290094}"/>
              </a:ext>
            </a:extLst>
          </p:cNvPr>
          <p:cNvSpPr/>
          <p:nvPr/>
        </p:nvSpPr>
        <p:spPr>
          <a:xfrm rot="5400000" flipH="1">
            <a:off x="3071752" y="489998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955295-75D5-3537-6C52-16240FD20ED8}"/>
              </a:ext>
            </a:extLst>
          </p:cNvPr>
          <p:cNvSpPr/>
          <p:nvPr/>
        </p:nvSpPr>
        <p:spPr>
          <a:xfrm rot="5400000" flipH="1">
            <a:off x="3384469" y="417389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21C825-BCEA-CE8A-049D-D723E72C7A9D}"/>
              </a:ext>
            </a:extLst>
          </p:cNvPr>
          <p:cNvSpPr/>
          <p:nvPr/>
        </p:nvSpPr>
        <p:spPr>
          <a:xfrm rot="5400000" flipH="1">
            <a:off x="2967514" y="514201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5025BEB-7471-2264-3C53-0C47824168E3}"/>
              </a:ext>
            </a:extLst>
          </p:cNvPr>
          <p:cNvSpPr/>
          <p:nvPr/>
        </p:nvSpPr>
        <p:spPr>
          <a:xfrm rot="5400000" flipH="1">
            <a:off x="3280230" y="441592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2CE88A-873C-3545-7485-2B1250D6FD80}"/>
              </a:ext>
            </a:extLst>
          </p:cNvPr>
          <p:cNvSpPr/>
          <p:nvPr/>
        </p:nvSpPr>
        <p:spPr>
          <a:xfrm rot="5400000" flipH="1">
            <a:off x="3697186" y="3447803"/>
            <a:ext cx="212436" cy="1681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48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0" y="1814061"/>
            <a:ext cx="11693858" cy="252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0D29D3-B27B-0034-7120-CD7B1DF4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0BB18E-F879-EA67-F7C2-92DAD2C024AC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眼睛中的細胞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910DE3E-C27D-C6FC-B74A-604D476ABE1F}"/>
                  </a:ext>
                </a:extLst>
              </p:cNvPr>
              <p:cNvSpPr txBox="1"/>
              <p:nvPr/>
            </p:nvSpPr>
            <p:spPr>
              <a:xfrm>
                <a:off x="4608215" y="4891773"/>
                <a:ext cx="1735539" cy="910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i="0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zh-TW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sz="2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910DE3E-C27D-C6FC-B74A-604D476AB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215" y="4891773"/>
                <a:ext cx="1735539" cy="910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83F5539-FFC5-3D27-6FBA-691B94029CE4}"/>
              </a:ext>
            </a:extLst>
          </p:cNvPr>
          <p:cNvSpPr txBox="1"/>
          <p:nvPr/>
        </p:nvSpPr>
        <p:spPr>
          <a:xfrm>
            <a:off x="7052650" y="5183294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2.25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mm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57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1E8C67-11F8-A660-9AF0-6F789DD9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8C2A20-314E-82D7-F02D-5CC6C2B4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85496"/>
            <a:ext cx="9593014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31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468893-E949-C776-C567-304E40D2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C05796-9414-5D9A-3A98-BDE8A59A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10" y="0"/>
            <a:ext cx="3532408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9D77799-B4CF-45B6-1AE6-14DA01F2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58" y="0"/>
            <a:ext cx="590632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40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CC28C0-2028-8C0B-BA67-F4614166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4D1A01-475E-68FC-6FD9-3F28A6D7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705"/>
          <a:stretch/>
        </p:blipFill>
        <p:spPr>
          <a:xfrm>
            <a:off x="138546" y="535710"/>
            <a:ext cx="11973099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0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EEC6AF-BE2D-228A-EC2D-807B0E0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F2C6FF1-8C47-8AB6-193A-A3E21482E988}"/>
                  </a:ext>
                </a:extLst>
              </p:cNvPr>
              <p:cNvSpPr txBox="1"/>
              <p:nvPr/>
            </p:nvSpPr>
            <p:spPr>
              <a:xfrm>
                <a:off x="2814027" y="1170708"/>
                <a:ext cx="7095853" cy="1509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3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TW" altLang="en-US" sz="3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3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3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TW" altLang="en-US" sz="3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3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3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F2C6FF1-8C47-8AB6-193A-A3E21482E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27" y="1170708"/>
                <a:ext cx="7095853" cy="1509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A80CC63-A7B0-D8DC-ABE8-4262385A930C}"/>
                  </a:ext>
                </a:extLst>
              </p:cNvPr>
              <p:cNvSpPr txBox="1"/>
              <p:nvPr/>
            </p:nvSpPr>
            <p:spPr>
              <a:xfrm>
                <a:off x="2911009" y="3807690"/>
                <a:ext cx="3043462" cy="1509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3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3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TW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3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3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3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TW" altLang="en-US" sz="3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A80CC63-A7B0-D8DC-ABE8-4262385A9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009" y="3807690"/>
                <a:ext cx="3043462" cy="1509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171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0457E-C294-6DFC-A70C-4ADDAA550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3"/>
          <a:stretch/>
        </p:blipFill>
        <p:spPr bwMode="auto">
          <a:xfrm>
            <a:off x="3860416" y="2294558"/>
            <a:ext cx="7571383" cy="172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4" y="817783"/>
            <a:ext cx="6503574" cy="572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CE5F98-0AC6-3C8A-18FC-1FBF1D0F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0C08FE4-D22C-33A7-45A6-534C391B698D}"/>
              </a:ext>
            </a:extLst>
          </p:cNvPr>
          <p:cNvSpPr/>
          <p:nvPr/>
        </p:nvSpPr>
        <p:spPr>
          <a:xfrm>
            <a:off x="2190937" y="1131683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E7AD6D9-3E76-F352-9D87-313A3A1BB573}"/>
              </a:ext>
            </a:extLst>
          </p:cNvPr>
          <p:cNvSpPr/>
          <p:nvPr/>
        </p:nvSpPr>
        <p:spPr>
          <a:xfrm>
            <a:off x="3905681" y="1023042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F794CBD-54C3-EFAD-D234-2B7205655336}"/>
              </a:ext>
            </a:extLst>
          </p:cNvPr>
          <p:cNvSpPr/>
          <p:nvPr/>
        </p:nvSpPr>
        <p:spPr>
          <a:xfrm>
            <a:off x="2049720" y="2904654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8766579-CE5F-87C6-4055-3A6F3129B756}"/>
              </a:ext>
            </a:extLst>
          </p:cNvPr>
          <p:cNvSpPr/>
          <p:nvPr/>
        </p:nvSpPr>
        <p:spPr>
          <a:xfrm>
            <a:off x="3860416" y="2823172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033908C-3948-8DD6-D9A0-517699E4D473}"/>
              </a:ext>
            </a:extLst>
          </p:cNvPr>
          <p:cNvSpPr/>
          <p:nvPr/>
        </p:nvSpPr>
        <p:spPr>
          <a:xfrm>
            <a:off x="4619396" y="1287609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74B86CA-493E-33F8-3221-7F3F710985E5}"/>
              </a:ext>
            </a:extLst>
          </p:cNvPr>
          <p:cNvSpPr/>
          <p:nvPr/>
        </p:nvSpPr>
        <p:spPr>
          <a:xfrm>
            <a:off x="6303341" y="1863505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2656C5-7507-F7E5-CA39-CCBFEA27C6A5}"/>
              </a:ext>
            </a:extLst>
          </p:cNvPr>
          <p:cNvSpPr/>
          <p:nvPr/>
        </p:nvSpPr>
        <p:spPr>
          <a:xfrm>
            <a:off x="4556020" y="3006260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472949F-74A6-F8EE-BA37-BB28A646507B}"/>
              </a:ext>
            </a:extLst>
          </p:cNvPr>
          <p:cNvSpPr/>
          <p:nvPr/>
        </p:nvSpPr>
        <p:spPr>
          <a:xfrm>
            <a:off x="6339553" y="3633077"/>
            <a:ext cx="162964" cy="162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DA0040-87EA-42E5-1033-B5F7FD326671}"/>
              </a:ext>
            </a:extLst>
          </p:cNvPr>
          <p:cNvSpPr txBox="1"/>
          <p:nvPr/>
        </p:nvSpPr>
        <p:spPr>
          <a:xfrm>
            <a:off x="8874204" y="43427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×4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57D760-61BB-D568-9B74-4526CAB7B946}"/>
              </a:ext>
            </a:extLst>
          </p:cNvPr>
          <p:cNvSpPr/>
          <p:nvPr/>
        </p:nvSpPr>
        <p:spPr>
          <a:xfrm>
            <a:off x="7306147" y="2100404"/>
            <a:ext cx="4047653" cy="2127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547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B794AC-EFF3-7ABF-54D2-D5101BD6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7303A0-78A8-6DE5-67F9-B7292929303C}"/>
              </a:ext>
            </a:extLst>
          </p:cNvPr>
          <p:cNvSpPr txBox="1"/>
          <p:nvPr/>
        </p:nvSpPr>
        <p:spPr>
          <a:xfrm>
            <a:off x="5449455" y="44334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998B43-795C-4026-E0E9-6BB41322C861}"/>
              </a:ext>
            </a:extLst>
          </p:cNvPr>
          <p:cNvSpPr txBox="1"/>
          <p:nvPr/>
        </p:nvSpPr>
        <p:spPr>
          <a:xfrm>
            <a:off x="757382" y="1459345"/>
            <a:ext cx="3579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2.6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(b)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線性索引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2.14 (a)~(e)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仿射</a:t>
            </a:r>
          </a:p>
        </p:txBody>
      </p:sp>
    </p:spTree>
    <p:extLst>
      <p:ext uri="{BB962C8B-B14F-4D97-AF65-F5344CB8AC3E}">
        <p14:creationId xmlns:p14="http://schemas.microsoft.com/office/powerpoint/2010/main" val="3193035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05461D-678D-3B8A-7CBB-06F123D6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56</a:t>
            </a:fld>
            <a:endParaRPr lang="zh-TW" altLang="en-US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E48023D-04EF-B6D6-3D02-D6E06528AA56}"/>
              </a:ext>
            </a:extLst>
          </p:cNvPr>
          <p:cNvGrpSpPr/>
          <p:nvPr/>
        </p:nvGrpSpPr>
        <p:grpSpPr>
          <a:xfrm>
            <a:off x="4805216" y="1759530"/>
            <a:ext cx="5067682" cy="3183463"/>
            <a:chOff x="4805216" y="1759530"/>
            <a:chExt cx="5067682" cy="3183463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582F962-0BB5-4A28-98D2-A5D36A68AE64}"/>
                </a:ext>
              </a:extLst>
            </p:cNvPr>
            <p:cNvGrpSpPr/>
            <p:nvPr/>
          </p:nvGrpSpPr>
          <p:grpSpPr>
            <a:xfrm>
              <a:off x="4805216" y="1778001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AB4A9D77-2F37-F97B-EEA4-DFEFFCE749D5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0B49506C-93FE-1098-E9CD-7D55BC20D3C4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F8796081-8317-0EB4-9690-75AACB2F96D5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B12DD1B-0ED7-8EF2-5180-E8D05DF37343}"/>
                </a:ext>
              </a:extLst>
            </p:cNvPr>
            <p:cNvGrpSpPr/>
            <p:nvPr/>
          </p:nvGrpSpPr>
          <p:grpSpPr>
            <a:xfrm>
              <a:off x="5761180" y="1764147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A78F7867-390A-581F-6FC3-6099BB674336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20F24F7C-177D-C82A-331E-62CEDB965C10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B5FE1586-28BE-63D5-5668-EF21B20B3296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847ED45C-B4FA-C6F9-A2DE-F50E39CA7EF9}"/>
                </a:ext>
              </a:extLst>
            </p:cNvPr>
            <p:cNvGrpSpPr/>
            <p:nvPr/>
          </p:nvGrpSpPr>
          <p:grpSpPr>
            <a:xfrm>
              <a:off x="6726379" y="1768765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1A9FA316-E12A-0949-82F7-B87628F5035E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99D647E4-0359-14E4-844F-D696983400EF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86E52A5A-0BA3-6B23-476A-94E30E747BFF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8153DE3B-75B5-41E4-DA4E-61460DA41674}"/>
                </a:ext>
              </a:extLst>
            </p:cNvPr>
            <p:cNvGrpSpPr/>
            <p:nvPr/>
          </p:nvGrpSpPr>
          <p:grpSpPr>
            <a:xfrm>
              <a:off x="7682343" y="1773384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EA8F143A-1244-0427-A00B-2E944E911B86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59CB109D-EC3B-7802-B2E7-A67AF1897B70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951ECAC7-7CC3-827C-E43A-E8F0B7A3DD55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9800154-2C7B-2898-E2DA-0F95C61BE02B}"/>
                </a:ext>
              </a:extLst>
            </p:cNvPr>
            <p:cNvGrpSpPr/>
            <p:nvPr/>
          </p:nvGrpSpPr>
          <p:grpSpPr>
            <a:xfrm>
              <a:off x="8638307" y="1759530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CA2787E1-AA50-BD03-8D2A-D302A18F3371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A6DCD8C0-681A-1DE2-22DC-25E483F59A8F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CBA1E096-BBC8-BD51-CEA8-59EFF49A167B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6CEA367-A15F-AF3B-984C-276288CA5BDF}"/>
                </a:ext>
              </a:extLst>
            </p:cNvPr>
            <p:cNvGrpSpPr/>
            <p:nvPr/>
          </p:nvGrpSpPr>
          <p:grpSpPr>
            <a:xfrm>
              <a:off x="9603506" y="1764148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3173F907-7F33-C883-1F9E-BA71FFB7D893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62F6103C-BFBC-B8A8-557C-0A39C259F5E1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37DB5B3C-3CDE-6E0F-593D-8FF4145F6D4C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CD24CDE0-C0F0-D261-C2C3-B8B013D32D6A}"/>
                </a:ext>
              </a:extLst>
            </p:cNvPr>
            <p:cNvGrpSpPr/>
            <p:nvPr/>
          </p:nvGrpSpPr>
          <p:grpSpPr>
            <a:xfrm rot="16200000">
              <a:off x="5775033" y="3708400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49B52B75-2119-4EF1-C63C-1DB69779B3BA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53E3457D-8CA6-E109-5D73-20DCF724EB5D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33F843B4-BC60-6F78-278C-EC6D445D2750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BE6A5CC5-2474-1CB9-AB29-B68D9014784E}"/>
                </a:ext>
              </a:extLst>
            </p:cNvPr>
            <p:cNvGrpSpPr/>
            <p:nvPr/>
          </p:nvGrpSpPr>
          <p:grpSpPr>
            <a:xfrm rot="16200000">
              <a:off x="8652159" y="3722254"/>
              <a:ext cx="258618" cy="2182860"/>
              <a:chOff x="2186708" y="1976582"/>
              <a:chExt cx="258618" cy="2182860"/>
            </a:xfrm>
            <a:grpFill/>
          </p:grpSpPr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64FE7CA6-F577-F04E-0205-0EF1F7FF2FF4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947B83E9-2D82-7E39-0102-6015396DC6D0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72F171E1-E04D-680F-3738-EAC8CA2E6A6B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71F4D3F-1FA9-22DF-7A96-BE1D0D115539}"/>
              </a:ext>
            </a:extLst>
          </p:cNvPr>
          <p:cNvGrpSpPr/>
          <p:nvPr/>
        </p:nvGrpSpPr>
        <p:grpSpPr>
          <a:xfrm>
            <a:off x="4636655" y="1699491"/>
            <a:ext cx="5412509" cy="3306618"/>
            <a:chOff x="995217" y="1971965"/>
            <a:chExt cx="2179781" cy="2196714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C39236D-B801-33C5-C737-D491E780917A}"/>
                </a:ext>
              </a:extLst>
            </p:cNvPr>
            <p:cNvGrpSpPr/>
            <p:nvPr/>
          </p:nvGrpSpPr>
          <p:grpSpPr>
            <a:xfrm>
              <a:off x="995217" y="1985819"/>
              <a:ext cx="258618" cy="2182860"/>
              <a:chOff x="2186708" y="1976582"/>
              <a:chExt cx="258618" cy="2182860"/>
            </a:xfrm>
          </p:grpSpPr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F374813B-8772-8763-6A96-5C46E62C75C4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D891B9FA-7162-3A21-C5C9-CCFF878CFE26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BE78BE91-1E86-58A6-379E-64E59EE34882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6CF9D28-8250-3A9E-75D3-C9C91AEF5CA5}"/>
                </a:ext>
              </a:extLst>
            </p:cNvPr>
            <p:cNvGrpSpPr/>
            <p:nvPr/>
          </p:nvGrpSpPr>
          <p:grpSpPr>
            <a:xfrm>
              <a:off x="1951181" y="1971965"/>
              <a:ext cx="258618" cy="2182860"/>
              <a:chOff x="2186708" y="1976582"/>
              <a:chExt cx="258618" cy="2182860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48D2DA0F-CDD3-93BB-15C7-14591F1BD7B2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BE0AE643-5B6D-9CD9-ABCE-4C3DCC49DC62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244F4F15-EB65-E77A-0CE8-AD71F820275C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624A174-1F29-B682-6351-6A232D61A3C6}"/>
                </a:ext>
              </a:extLst>
            </p:cNvPr>
            <p:cNvGrpSpPr/>
            <p:nvPr/>
          </p:nvGrpSpPr>
          <p:grpSpPr>
            <a:xfrm>
              <a:off x="2916380" y="1976583"/>
              <a:ext cx="258618" cy="2182860"/>
              <a:chOff x="2186708" y="1976582"/>
              <a:chExt cx="258618" cy="2182860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D80AB89B-75EE-D4F5-869C-9D435310C924}"/>
                  </a:ext>
                </a:extLst>
              </p:cNvPr>
              <p:cNvSpPr/>
              <p:nvPr/>
            </p:nvSpPr>
            <p:spPr>
              <a:xfrm>
                <a:off x="2186708" y="1976582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8D63D0D3-585E-6721-A5D1-D60EF2DC05B6}"/>
                  </a:ext>
                </a:extLst>
              </p:cNvPr>
              <p:cNvSpPr/>
              <p:nvPr/>
            </p:nvSpPr>
            <p:spPr>
              <a:xfrm>
                <a:off x="2186708" y="2938703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318AF1B-E710-0303-C7C7-69FE172C07B1}"/>
                  </a:ext>
                </a:extLst>
              </p:cNvPr>
              <p:cNvSpPr/>
              <p:nvPr/>
            </p:nvSpPr>
            <p:spPr>
              <a:xfrm>
                <a:off x="2186708" y="3900824"/>
                <a:ext cx="258618" cy="258618"/>
              </a:xfrm>
              <a:prstGeom prst="ellipse">
                <a:avLst/>
              </a:prstGeom>
              <a:solidFill>
                <a:schemeClr val="accent6">
                  <a:lumMod val="75000"/>
                  <a:alpha val="2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61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9B949C-C531-72A6-BB6D-D1AFA9B2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9"/>
          <a:stretch/>
        </p:blipFill>
        <p:spPr bwMode="auto">
          <a:xfrm>
            <a:off x="958911" y="3030647"/>
            <a:ext cx="3581164" cy="238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7"/>
          <a:stretch/>
        </p:blipFill>
        <p:spPr bwMode="auto">
          <a:xfrm>
            <a:off x="5820160" y="1839966"/>
            <a:ext cx="5412929" cy="421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85AF52-A14C-978D-36F4-036F6E52D4E6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眼睛的亮度鑑別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6ACCB0-9C1E-3B70-C35F-8D5CF97DD7B4}"/>
              </a:ext>
            </a:extLst>
          </p:cNvPr>
          <p:cNvSpPr txBox="1"/>
          <p:nvPr/>
        </p:nvSpPr>
        <p:spPr>
          <a:xfrm>
            <a:off x="799292" y="1255191"/>
            <a:ext cx="3581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韋伯比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(Weber ratio)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621CD0-1A58-25DE-467C-3AF3720AB814}"/>
                  </a:ext>
                </a:extLst>
              </p:cNvPr>
              <p:cNvSpPr txBox="1"/>
              <p:nvPr/>
            </p:nvSpPr>
            <p:spPr>
              <a:xfrm>
                <a:off x="958911" y="2119333"/>
                <a:ext cx="1239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621CD0-1A58-25DE-467C-3AF3720A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1" y="2119333"/>
                <a:ext cx="12396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A270A5-378D-6F14-F0B9-96BFD3ED3E8E}"/>
              </a:ext>
            </a:extLst>
          </p:cNvPr>
          <p:cNvSpPr txBox="1"/>
          <p:nvPr/>
        </p:nvSpPr>
        <p:spPr>
          <a:xfrm>
            <a:off x="8610600" y="4473417"/>
            <a:ext cx="88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錐細胞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43B943-423C-BB4E-F635-8134DA155BA8}"/>
              </a:ext>
            </a:extLst>
          </p:cNvPr>
          <p:cNvSpPr txBox="1"/>
          <p:nvPr/>
        </p:nvSpPr>
        <p:spPr>
          <a:xfrm>
            <a:off x="7330515" y="3244334"/>
            <a:ext cx="88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桿細胞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F1D75D-EAB8-D30D-D033-16EC1FBBA13B}"/>
              </a:ext>
            </a:extLst>
          </p:cNvPr>
          <p:cNvSpPr txBox="1"/>
          <p:nvPr/>
        </p:nvSpPr>
        <p:spPr>
          <a:xfrm>
            <a:off x="8610600" y="2612063"/>
            <a:ext cx="1865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低照度時，</a:t>
            </a:r>
            <a:endParaRPr lang="en-US" altLang="zh-TW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亮度鑑別能力差</a:t>
            </a:r>
          </a:p>
        </p:txBody>
      </p:sp>
    </p:spTree>
    <p:extLst>
      <p:ext uri="{BB962C8B-B14F-4D97-AF65-F5344CB8AC3E}">
        <p14:creationId xmlns:p14="http://schemas.microsoft.com/office/powerpoint/2010/main" val="181900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165"/>
          <a:stretch/>
        </p:blipFill>
        <p:spPr bwMode="auto">
          <a:xfrm>
            <a:off x="452897" y="1239600"/>
            <a:ext cx="4471960" cy="498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AB1E7F-4DE2-F8F1-5095-2CC37C50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9D205F-71B3-03DF-377C-BCB0763612D4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人眼的視覺假象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F71C6A-B984-5794-FC31-66689962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0"/>
          <a:stretch/>
        </p:blipFill>
        <p:spPr bwMode="auto">
          <a:xfrm>
            <a:off x="5120406" y="2472816"/>
            <a:ext cx="6491949" cy="219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37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3"/>
          <a:stretch/>
        </p:blipFill>
        <p:spPr bwMode="auto">
          <a:xfrm>
            <a:off x="3299270" y="1056444"/>
            <a:ext cx="5593460" cy="554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9DC45A-163D-F5A2-3981-11F3128D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91BDE7-D0E2-70C5-6471-E51E995D4130}"/>
              </a:ext>
            </a:extLst>
          </p:cNvPr>
          <p:cNvSpPr txBox="1"/>
          <p:nvPr/>
        </p:nvSpPr>
        <p:spPr>
          <a:xfrm>
            <a:off x="0" y="260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人眼的視覺假象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5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" y="2414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2.2 </a:t>
            </a:r>
            <a:r>
              <a:rPr lang="zh-TW" altLang="en-US" dirty="0"/>
              <a:t>影像的感應與擷取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86" r="27793" b="69479"/>
          <a:stretch/>
        </p:blipFill>
        <p:spPr bwMode="auto">
          <a:xfrm>
            <a:off x="410364" y="2221908"/>
            <a:ext cx="5789807" cy="276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C08952-974B-0968-A4E2-F5B14E55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CA6442-E6FB-5579-B707-10D978273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42317" r="14601"/>
          <a:stretch/>
        </p:blipFill>
        <p:spPr bwMode="auto">
          <a:xfrm>
            <a:off x="7394116" y="1719325"/>
            <a:ext cx="3018847" cy="297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FD237A3-3BE1-6D45-753A-B1050E51C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31590" b="60374"/>
          <a:stretch/>
        </p:blipFill>
        <p:spPr bwMode="auto">
          <a:xfrm>
            <a:off x="6200171" y="5663154"/>
            <a:ext cx="5406736" cy="4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9193A6-E5CA-E003-6D2A-A47D36800A55}"/>
              </a:ext>
            </a:extLst>
          </p:cNvPr>
          <p:cNvSpPr txBox="1"/>
          <p:nvPr/>
        </p:nvSpPr>
        <p:spPr>
          <a:xfrm>
            <a:off x="8116686" y="5293822"/>
            <a:ext cx="171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線影像感測器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EEADEA-B19C-ED1E-DC89-C499A5AFB87B}"/>
              </a:ext>
            </a:extLst>
          </p:cNvPr>
          <p:cNvSpPr txBox="1"/>
          <p:nvPr/>
        </p:nvSpPr>
        <p:spPr>
          <a:xfrm>
            <a:off x="8052778" y="1412532"/>
            <a:ext cx="170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面影像感測器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28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1657</Words>
  <Application>Microsoft Office PowerPoint</Application>
  <PresentationFormat>寬螢幕</PresentationFormat>
  <Paragraphs>539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4" baseType="lpstr">
      <vt:lpstr>標楷體</vt:lpstr>
      <vt:lpstr>Aptos</vt:lpstr>
      <vt:lpstr>Aptos Display</vt:lpstr>
      <vt:lpstr>Arial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蕭兆翔</dc:creator>
  <cp:lastModifiedBy>蕭兆翔</cp:lastModifiedBy>
  <cp:revision>145</cp:revision>
  <dcterms:created xsi:type="dcterms:W3CDTF">2024-09-17T11:26:55Z</dcterms:created>
  <dcterms:modified xsi:type="dcterms:W3CDTF">2024-11-12T09:10:25Z</dcterms:modified>
</cp:coreProperties>
</file>